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579" r:id="rId2"/>
    <p:sldId id="336" r:id="rId3"/>
    <p:sldId id="439" r:id="rId4"/>
    <p:sldId id="264" r:id="rId5"/>
    <p:sldId id="552" r:id="rId6"/>
    <p:sldId id="578" r:id="rId7"/>
    <p:sldId id="558" r:id="rId8"/>
    <p:sldId id="551" r:id="rId9"/>
    <p:sldId id="564" r:id="rId10"/>
    <p:sldId id="414" r:id="rId11"/>
    <p:sldId id="557" r:id="rId12"/>
    <p:sldId id="560" r:id="rId13"/>
    <p:sldId id="581" r:id="rId14"/>
    <p:sldId id="570" r:id="rId15"/>
    <p:sldId id="572" r:id="rId16"/>
    <p:sldId id="575" r:id="rId17"/>
    <p:sldId id="440" r:id="rId18"/>
    <p:sldId id="415" r:id="rId19"/>
    <p:sldId id="425" r:id="rId20"/>
    <p:sldId id="417" r:id="rId21"/>
    <p:sldId id="427" r:id="rId22"/>
    <p:sldId id="431" r:id="rId23"/>
    <p:sldId id="428" r:id="rId24"/>
    <p:sldId id="433" r:id="rId25"/>
    <p:sldId id="471" r:id="rId26"/>
    <p:sldId id="316" r:id="rId27"/>
    <p:sldId id="319" r:id="rId28"/>
    <p:sldId id="573" r:id="rId29"/>
    <p:sldId id="541" r:id="rId30"/>
    <p:sldId id="492" r:id="rId31"/>
    <p:sldId id="360" r:id="rId32"/>
    <p:sldId id="563" r:id="rId33"/>
    <p:sldId id="267" r:id="rId34"/>
    <p:sldId id="567" r:id="rId3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9BFF"/>
    <a:srgbClr val="FFFFFF"/>
    <a:srgbClr val="0070C0"/>
    <a:srgbClr val="FF4829"/>
    <a:srgbClr val="FF2400"/>
    <a:srgbClr val="C70039"/>
    <a:srgbClr val="7EC492"/>
    <a:srgbClr val="FF2600"/>
    <a:srgbClr val="FF2F92"/>
    <a:srgbClr val="AB7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9E7C9B-F2B7-4317-8813-33BA4E7ED4C4}" v="92" dt="2024-11-06T21:38:15.5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97" autoAdjust="0"/>
    <p:restoredTop sz="71177" autoAdjust="0"/>
  </p:normalViewPr>
  <p:slideViewPr>
    <p:cSldViewPr snapToGrid="0" snapToObjects="1">
      <p:cViewPr>
        <p:scale>
          <a:sx n="100" d="100"/>
          <a:sy n="100" d="100"/>
        </p:scale>
        <p:origin x="1692" y="510"/>
      </p:cViewPr>
      <p:guideLst>
        <p:guide orient="horz" pos="2160"/>
        <p:guide pos="3840"/>
      </p:guideLst>
    </p:cSldViewPr>
  </p:slideViewPr>
  <p:notesTextViewPr>
    <p:cViewPr>
      <p:scale>
        <a:sx n="135" d="100"/>
        <a:sy n="135" d="100"/>
      </p:scale>
      <p:origin x="0" y="0"/>
    </p:cViewPr>
  </p:notesTextViewPr>
  <p:sorterViewPr>
    <p:cViewPr varScale="1">
      <p:scale>
        <a:sx n="1" d="1"/>
        <a:sy n="1" d="1"/>
      </p:scale>
      <p:origin x="0" y="-7627"/>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723fc76c-ee2b-4721-b304-153613f0d15a" providerId="ADAL" clId="{5B9E7C9B-F2B7-4317-8813-33BA4E7ED4C4}"/>
    <pc:docChg chg="undo redo custSel addSld delSld modSld">
      <pc:chgData name="Obstfeld, Amrom E" userId="723fc76c-ee2b-4721-b304-153613f0d15a" providerId="ADAL" clId="{5B9E7C9B-F2B7-4317-8813-33BA4E7ED4C4}" dt="2024-11-06T21:38:46.357" v="1411" actId="554"/>
      <pc:docMkLst>
        <pc:docMk/>
      </pc:docMkLst>
      <pc:sldChg chg="del">
        <pc:chgData name="Obstfeld, Amrom E" userId="723fc76c-ee2b-4721-b304-153613f0d15a" providerId="ADAL" clId="{5B9E7C9B-F2B7-4317-8813-33BA4E7ED4C4}" dt="2024-11-06T19:24:19.933" v="5" actId="47"/>
        <pc:sldMkLst>
          <pc:docMk/>
          <pc:sldMk cId="3949800299" sldId="262"/>
        </pc:sldMkLst>
      </pc:sldChg>
      <pc:sldChg chg="del">
        <pc:chgData name="Obstfeld, Amrom E" userId="723fc76c-ee2b-4721-b304-153613f0d15a" providerId="ADAL" clId="{5B9E7C9B-F2B7-4317-8813-33BA4E7ED4C4}" dt="2024-11-06T19:24:19.933" v="5" actId="47"/>
        <pc:sldMkLst>
          <pc:docMk/>
          <pc:sldMk cId="1917258816" sldId="263"/>
        </pc:sldMkLst>
      </pc:sldChg>
      <pc:sldChg chg="del">
        <pc:chgData name="Obstfeld, Amrom E" userId="723fc76c-ee2b-4721-b304-153613f0d15a" providerId="ADAL" clId="{5B9E7C9B-F2B7-4317-8813-33BA4E7ED4C4}" dt="2024-11-06T19:24:19.933" v="5" actId="47"/>
        <pc:sldMkLst>
          <pc:docMk/>
          <pc:sldMk cId="1963758982" sldId="265"/>
        </pc:sldMkLst>
      </pc:sldChg>
      <pc:sldChg chg="mod modShow">
        <pc:chgData name="Obstfeld, Amrom E" userId="723fc76c-ee2b-4721-b304-153613f0d15a" providerId="ADAL" clId="{5B9E7C9B-F2B7-4317-8813-33BA4E7ED4C4}" dt="2024-11-06T21:11:03.016" v="850" actId="729"/>
        <pc:sldMkLst>
          <pc:docMk/>
          <pc:sldMk cId="889655909" sldId="267"/>
        </pc:sldMkLst>
      </pc:sldChg>
      <pc:sldChg chg="mod modShow">
        <pc:chgData name="Obstfeld, Amrom E" userId="723fc76c-ee2b-4721-b304-153613f0d15a" providerId="ADAL" clId="{5B9E7C9B-F2B7-4317-8813-33BA4E7ED4C4}" dt="2024-11-06T21:11:15.017" v="853" actId="729"/>
        <pc:sldMkLst>
          <pc:docMk/>
          <pc:sldMk cId="730114329" sldId="316"/>
        </pc:sldMkLst>
      </pc:sldChg>
      <pc:sldChg chg="addSp modSp mod">
        <pc:chgData name="Obstfeld, Amrom E" userId="723fc76c-ee2b-4721-b304-153613f0d15a" providerId="ADAL" clId="{5B9E7C9B-F2B7-4317-8813-33BA4E7ED4C4}" dt="2024-11-06T20:56:52.270" v="849" actId="1076"/>
        <pc:sldMkLst>
          <pc:docMk/>
          <pc:sldMk cId="2362095620" sldId="319"/>
        </pc:sldMkLst>
        <pc:spChg chg="add mod">
          <ac:chgData name="Obstfeld, Amrom E" userId="723fc76c-ee2b-4721-b304-153613f0d15a" providerId="ADAL" clId="{5B9E7C9B-F2B7-4317-8813-33BA4E7ED4C4}" dt="2024-11-06T20:56:47.215" v="847" actId="208"/>
          <ac:spMkLst>
            <pc:docMk/>
            <pc:sldMk cId="2362095620" sldId="319"/>
            <ac:spMk id="2" creationId="{8FE775E3-E925-3155-7AB0-15B6C2A28D32}"/>
          </ac:spMkLst>
        </pc:spChg>
        <pc:spChg chg="mod">
          <ac:chgData name="Obstfeld, Amrom E" userId="723fc76c-ee2b-4721-b304-153613f0d15a" providerId="ADAL" clId="{5B9E7C9B-F2B7-4317-8813-33BA4E7ED4C4}" dt="2024-11-06T20:55:48.805" v="842" actId="1076"/>
          <ac:spMkLst>
            <pc:docMk/>
            <pc:sldMk cId="2362095620" sldId="319"/>
            <ac:spMk id="3" creationId="{C84DA4D8-945D-3042-B84A-6F788403D6BF}"/>
          </ac:spMkLst>
        </pc:spChg>
        <pc:spChg chg="add mod">
          <ac:chgData name="Obstfeld, Amrom E" userId="723fc76c-ee2b-4721-b304-153613f0d15a" providerId="ADAL" clId="{5B9E7C9B-F2B7-4317-8813-33BA4E7ED4C4}" dt="2024-11-06T20:56:52.270" v="849" actId="1076"/>
          <ac:spMkLst>
            <pc:docMk/>
            <pc:sldMk cId="2362095620" sldId="319"/>
            <ac:spMk id="9" creationId="{248DADFF-B05E-DEF5-4B27-91BB2C8115B6}"/>
          </ac:spMkLst>
        </pc:spChg>
        <pc:spChg chg="mod">
          <ac:chgData name="Obstfeld, Amrom E" userId="723fc76c-ee2b-4721-b304-153613f0d15a" providerId="ADAL" clId="{5B9E7C9B-F2B7-4317-8813-33BA4E7ED4C4}" dt="2024-11-06T20:55:55.719" v="843" actId="2711"/>
          <ac:spMkLst>
            <pc:docMk/>
            <pc:sldMk cId="2362095620" sldId="319"/>
            <ac:spMk id="10" creationId="{DF26BD25-555C-EF46-BF32-60CEEFE1EEA6}"/>
          </ac:spMkLst>
        </pc:spChg>
        <pc:spChg chg="mod">
          <ac:chgData name="Obstfeld, Amrom E" userId="723fc76c-ee2b-4721-b304-153613f0d15a" providerId="ADAL" clId="{5B9E7C9B-F2B7-4317-8813-33BA4E7ED4C4}" dt="2024-11-06T20:56:00.804" v="844" actId="2711"/>
          <ac:spMkLst>
            <pc:docMk/>
            <pc:sldMk cId="2362095620" sldId="319"/>
            <ac:spMk id="11" creationId="{4A4B71F9-7E78-2546-8172-B22B639BF2ED}"/>
          </ac:spMkLst>
        </pc:spChg>
      </pc:sldChg>
      <pc:sldChg chg="del">
        <pc:chgData name="Obstfeld, Amrom E" userId="723fc76c-ee2b-4721-b304-153613f0d15a" providerId="ADAL" clId="{5B9E7C9B-F2B7-4317-8813-33BA4E7ED4C4}" dt="2024-11-06T20:53:41.802" v="732" actId="47"/>
        <pc:sldMkLst>
          <pc:docMk/>
          <pc:sldMk cId="2662170108" sldId="346"/>
        </pc:sldMkLst>
      </pc:sldChg>
      <pc:sldChg chg="del">
        <pc:chgData name="Obstfeld, Amrom E" userId="723fc76c-ee2b-4721-b304-153613f0d15a" providerId="ADAL" clId="{5B9E7C9B-F2B7-4317-8813-33BA4E7ED4C4}" dt="2024-11-06T20:53:41.802" v="732" actId="47"/>
        <pc:sldMkLst>
          <pc:docMk/>
          <pc:sldMk cId="3721177622" sldId="359"/>
        </pc:sldMkLst>
      </pc:sldChg>
      <pc:sldChg chg="mod modShow">
        <pc:chgData name="Obstfeld, Amrom E" userId="723fc76c-ee2b-4721-b304-153613f0d15a" providerId="ADAL" clId="{5B9E7C9B-F2B7-4317-8813-33BA4E7ED4C4}" dt="2024-11-06T21:11:03.016" v="850" actId="729"/>
        <pc:sldMkLst>
          <pc:docMk/>
          <pc:sldMk cId="398317253" sldId="360"/>
        </pc:sldMkLst>
      </pc:sldChg>
      <pc:sldChg chg="del">
        <pc:chgData name="Obstfeld, Amrom E" userId="723fc76c-ee2b-4721-b304-153613f0d15a" providerId="ADAL" clId="{5B9E7C9B-F2B7-4317-8813-33BA4E7ED4C4}" dt="2024-11-06T20:53:41.802" v="732" actId="47"/>
        <pc:sldMkLst>
          <pc:docMk/>
          <pc:sldMk cId="3333104274" sldId="361"/>
        </pc:sldMkLst>
      </pc:sldChg>
      <pc:sldChg chg="del">
        <pc:chgData name="Obstfeld, Amrom E" userId="723fc76c-ee2b-4721-b304-153613f0d15a" providerId="ADAL" clId="{5B9E7C9B-F2B7-4317-8813-33BA4E7ED4C4}" dt="2024-11-06T20:53:41.802" v="732" actId="47"/>
        <pc:sldMkLst>
          <pc:docMk/>
          <pc:sldMk cId="3227534010" sldId="362"/>
        </pc:sldMkLst>
      </pc:sldChg>
      <pc:sldChg chg="del">
        <pc:chgData name="Obstfeld, Amrom E" userId="723fc76c-ee2b-4721-b304-153613f0d15a" providerId="ADAL" clId="{5B9E7C9B-F2B7-4317-8813-33BA4E7ED4C4}" dt="2024-11-06T20:53:41.802" v="732" actId="47"/>
        <pc:sldMkLst>
          <pc:docMk/>
          <pc:sldMk cId="2303081878" sldId="363"/>
        </pc:sldMkLst>
      </pc:sldChg>
      <pc:sldChg chg="del">
        <pc:chgData name="Obstfeld, Amrom E" userId="723fc76c-ee2b-4721-b304-153613f0d15a" providerId="ADAL" clId="{5B9E7C9B-F2B7-4317-8813-33BA4E7ED4C4}" dt="2024-11-06T20:53:41.802" v="732" actId="47"/>
        <pc:sldMkLst>
          <pc:docMk/>
          <pc:sldMk cId="2433884253" sldId="364"/>
        </pc:sldMkLst>
      </pc:sldChg>
      <pc:sldChg chg="del">
        <pc:chgData name="Obstfeld, Amrom E" userId="723fc76c-ee2b-4721-b304-153613f0d15a" providerId="ADAL" clId="{5B9E7C9B-F2B7-4317-8813-33BA4E7ED4C4}" dt="2024-11-06T20:53:41.802" v="732" actId="47"/>
        <pc:sldMkLst>
          <pc:docMk/>
          <pc:sldMk cId="2041786373" sldId="374"/>
        </pc:sldMkLst>
      </pc:sldChg>
      <pc:sldChg chg="del">
        <pc:chgData name="Obstfeld, Amrom E" userId="723fc76c-ee2b-4721-b304-153613f0d15a" providerId="ADAL" clId="{5B9E7C9B-F2B7-4317-8813-33BA4E7ED4C4}" dt="2024-11-06T21:22:13.112" v="874" actId="47"/>
        <pc:sldMkLst>
          <pc:docMk/>
          <pc:sldMk cId="1462958187" sldId="410"/>
        </pc:sldMkLst>
      </pc:sldChg>
      <pc:sldChg chg="del">
        <pc:chgData name="Obstfeld, Amrom E" userId="723fc76c-ee2b-4721-b304-153613f0d15a" providerId="ADAL" clId="{5B9E7C9B-F2B7-4317-8813-33BA4E7ED4C4}" dt="2024-11-06T21:22:13.972" v="875" actId="47"/>
        <pc:sldMkLst>
          <pc:docMk/>
          <pc:sldMk cId="3082633182" sldId="411"/>
        </pc:sldMkLst>
      </pc:sldChg>
      <pc:sldChg chg="del">
        <pc:chgData name="Obstfeld, Amrom E" userId="723fc76c-ee2b-4721-b304-153613f0d15a" providerId="ADAL" clId="{5B9E7C9B-F2B7-4317-8813-33BA4E7ED4C4}" dt="2024-11-06T20:17:39.619" v="492" actId="47"/>
        <pc:sldMkLst>
          <pc:docMk/>
          <pc:sldMk cId="3597607474" sldId="412"/>
        </pc:sldMkLst>
      </pc:sldChg>
      <pc:sldChg chg="modNotesTx">
        <pc:chgData name="Obstfeld, Amrom E" userId="723fc76c-ee2b-4721-b304-153613f0d15a" providerId="ADAL" clId="{5B9E7C9B-F2B7-4317-8813-33BA4E7ED4C4}" dt="2024-11-06T21:24:41.770" v="1013" actId="20577"/>
        <pc:sldMkLst>
          <pc:docMk/>
          <pc:sldMk cId="1898564399" sldId="414"/>
        </pc:sldMkLst>
      </pc:sldChg>
      <pc:sldChg chg="addSp modSp mod modAnim">
        <pc:chgData name="Obstfeld, Amrom E" userId="723fc76c-ee2b-4721-b304-153613f0d15a" providerId="ADAL" clId="{5B9E7C9B-F2B7-4317-8813-33BA4E7ED4C4}" dt="2024-11-06T21:13:16.724" v="866" actId="113"/>
        <pc:sldMkLst>
          <pc:docMk/>
          <pc:sldMk cId="1991138327" sldId="415"/>
        </pc:sldMkLst>
        <pc:spChg chg="mod modVis">
          <ac:chgData name="Obstfeld, Amrom E" userId="723fc76c-ee2b-4721-b304-153613f0d15a" providerId="ADAL" clId="{5B9E7C9B-F2B7-4317-8813-33BA4E7ED4C4}" dt="2024-11-06T20:28:42.651" v="642" actId="14429"/>
          <ac:spMkLst>
            <pc:docMk/>
            <pc:sldMk cId="1991138327" sldId="415"/>
            <ac:spMk id="2" creationId="{00000000-0000-0000-0000-000000000000}"/>
          </ac:spMkLst>
        </pc:spChg>
        <pc:spChg chg="mod modVis">
          <ac:chgData name="Obstfeld, Amrom E" userId="723fc76c-ee2b-4721-b304-153613f0d15a" providerId="ADAL" clId="{5B9E7C9B-F2B7-4317-8813-33BA4E7ED4C4}" dt="2024-11-06T21:13:16.724" v="866" actId="113"/>
          <ac:spMkLst>
            <pc:docMk/>
            <pc:sldMk cId="1991138327" sldId="415"/>
            <ac:spMk id="5" creationId="{0682C463-3EE4-394B-8E43-C5F3A9654D35}"/>
          </ac:spMkLst>
        </pc:spChg>
        <pc:spChg chg="mod">
          <ac:chgData name="Obstfeld, Amrom E" userId="723fc76c-ee2b-4721-b304-153613f0d15a" providerId="ADAL" clId="{5B9E7C9B-F2B7-4317-8813-33BA4E7ED4C4}" dt="2024-11-06T20:19:54.470" v="501"/>
          <ac:spMkLst>
            <pc:docMk/>
            <pc:sldMk cId="1991138327" sldId="415"/>
            <ac:spMk id="12" creationId="{8E3C99DE-0CEE-B24B-BA88-16E942190BA9}"/>
          </ac:spMkLst>
        </pc:spChg>
        <pc:spChg chg="mod">
          <ac:chgData name="Obstfeld, Amrom E" userId="723fc76c-ee2b-4721-b304-153613f0d15a" providerId="ADAL" clId="{5B9E7C9B-F2B7-4317-8813-33BA4E7ED4C4}" dt="2024-11-06T20:19:54.470" v="501"/>
          <ac:spMkLst>
            <pc:docMk/>
            <pc:sldMk cId="1991138327" sldId="415"/>
            <ac:spMk id="13" creationId="{E7739482-D76C-DD40-A1EA-67813EC8AA8F}"/>
          </ac:spMkLst>
        </pc:spChg>
        <pc:grpChg chg="mod">
          <ac:chgData name="Obstfeld, Amrom E" userId="723fc76c-ee2b-4721-b304-153613f0d15a" providerId="ADAL" clId="{5B9E7C9B-F2B7-4317-8813-33BA4E7ED4C4}" dt="2024-11-06T20:19:54.470" v="501"/>
          <ac:grpSpMkLst>
            <pc:docMk/>
            <pc:sldMk cId="1991138327" sldId="415"/>
            <ac:grpSpMk id="3" creationId="{B3D426EA-281C-E346-80EB-B236DEDEC3C4}"/>
          </ac:grpSpMkLst>
        </pc:grpChg>
        <pc:grpChg chg="mod ord modVis">
          <ac:chgData name="Obstfeld, Amrom E" userId="723fc76c-ee2b-4721-b304-153613f0d15a" providerId="ADAL" clId="{5B9E7C9B-F2B7-4317-8813-33BA4E7ED4C4}" dt="2024-11-06T20:28:38.826" v="639" actId="14429"/>
          <ac:grpSpMkLst>
            <pc:docMk/>
            <pc:sldMk cId="1991138327" sldId="415"/>
            <ac:grpSpMk id="9" creationId="{AD741B97-808F-E94C-AC75-7056F05843D2}"/>
          </ac:grpSpMkLst>
        </pc:grpChg>
        <pc:picChg chg="add mod modVis modCrop">
          <ac:chgData name="Obstfeld, Amrom E" userId="723fc76c-ee2b-4721-b304-153613f0d15a" providerId="ADAL" clId="{5B9E7C9B-F2B7-4317-8813-33BA4E7ED4C4}" dt="2024-11-06T20:28:22.040" v="637" actId="14430"/>
          <ac:picMkLst>
            <pc:docMk/>
            <pc:sldMk cId="1991138327" sldId="415"/>
            <ac:picMk id="4" creationId="{C13838D1-DF18-F93A-504B-7F19372800D2}"/>
          </ac:picMkLst>
        </pc:picChg>
        <pc:picChg chg="add mod modVis">
          <ac:chgData name="Obstfeld, Amrom E" userId="723fc76c-ee2b-4721-b304-153613f0d15a" providerId="ADAL" clId="{5B9E7C9B-F2B7-4317-8813-33BA4E7ED4C4}" dt="2024-11-06T20:28:19.085" v="636" actId="14429"/>
          <ac:picMkLst>
            <pc:docMk/>
            <pc:sldMk cId="1991138327" sldId="415"/>
            <ac:picMk id="6" creationId="{57CD2DB7-390D-65B0-D958-2C863C94DBE4}"/>
          </ac:picMkLst>
        </pc:picChg>
        <pc:picChg chg="mod">
          <ac:chgData name="Obstfeld, Amrom E" userId="723fc76c-ee2b-4721-b304-153613f0d15a" providerId="ADAL" clId="{5B9E7C9B-F2B7-4317-8813-33BA4E7ED4C4}" dt="2024-11-06T20:19:54.470" v="501"/>
          <ac:picMkLst>
            <pc:docMk/>
            <pc:sldMk cId="1991138327" sldId="415"/>
            <ac:picMk id="10" creationId="{31CFC6F8-CD81-D141-B5CD-DB173E8AE6B1}"/>
          </ac:picMkLst>
        </pc:picChg>
        <pc:picChg chg="mod modVis">
          <ac:chgData name="Obstfeld, Amrom E" userId="723fc76c-ee2b-4721-b304-153613f0d15a" providerId="ADAL" clId="{5B9E7C9B-F2B7-4317-8813-33BA4E7ED4C4}" dt="2024-11-06T20:28:39.696" v="640" actId="14429"/>
          <ac:picMkLst>
            <pc:docMk/>
            <pc:sldMk cId="1991138327" sldId="415"/>
            <ac:picMk id="11" creationId="{6E5BCA9B-8309-4849-BE16-84434352A65D}"/>
          </ac:picMkLst>
        </pc:picChg>
        <pc:picChg chg="mod modVis">
          <ac:chgData name="Obstfeld, Amrom E" userId="723fc76c-ee2b-4721-b304-153613f0d15a" providerId="ADAL" clId="{5B9E7C9B-F2B7-4317-8813-33BA4E7ED4C4}" dt="2024-11-06T20:28:43.123" v="643" actId="14429"/>
          <ac:picMkLst>
            <pc:docMk/>
            <pc:sldMk cId="1991138327" sldId="415"/>
            <ac:picMk id="14" creationId="{188E91CA-7F34-D149-BDCF-E5D1857FB915}"/>
          </ac:picMkLst>
        </pc:picChg>
      </pc:sldChg>
      <pc:sldChg chg="addSp delSp modSp mod modAnim modNotesTx">
        <pc:chgData name="Obstfeld, Amrom E" userId="723fc76c-ee2b-4721-b304-153613f0d15a" providerId="ADAL" clId="{5B9E7C9B-F2B7-4317-8813-33BA4E7ED4C4}" dt="2024-11-06T21:13:06.926" v="864" actId="20577"/>
        <pc:sldMkLst>
          <pc:docMk/>
          <pc:sldMk cId="3974756451" sldId="425"/>
        </pc:sldMkLst>
        <pc:spChg chg="mod">
          <ac:chgData name="Obstfeld, Amrom E" userId="723fc76c-ee2b-4721-b304-153613f0d15a" providerId="ADAL" clId="{5B9E7C9B-F2B7-4317-8813-33BA4E7ED4C4}" dt="2024-11-06T21:12:03.279" v="855"/>
          <ac:spMkLst>
            <pc:docMk/>
            <pc:sldMk cId="3974756451" sldId="425"/>
            <ac:spMk id="4" creationId="{A529CA54-6D27-1AAF-38D1-5EFAC9A13D5A}"/>
          </ac:spMkLst>
        </pc:spChg>
        <pc:spChg chg="mod">
          <ac:chgData name="Obstfeld, Amrom E" userId="723fc76c-ee2b-4721-b304-153613f0d15a" providerId="ADAL" clId="{5B9E7C9B-F2B7-4317-8813-33BA4E7ED4C4}" dt="2024-11-06T21:13:06.926" v="864" actId="20577"/>
          <ac:spMkLst>
            <pc:docMk/>
            <pc:sldMk cId="3974756451" sldId="425"/>
            <ac:spMk id="5" creationId="{0682C463-3EE4-394B-8E43-C5F3A9654D35}"/>
          </ac:spMkLst>
        </pc:spChg>
        <pc:spChg chg="mod">
          <ac:chgData name="Obstfeld, Amrom E" userId="723fc76c-ee2b-4721-b304-153613f0d15a" providerId="ADAL" clId="{5B9E7C9B-F2B7-4317-8813-33BA4E7ED4C4}" dt="2024-11-06T21:12:03.279" v="855"/>
          <ac:spMkLst>
            <pc:docMk/>
            <pc:sldMk cId="3974756451" sldId="425"/>
            <ac:spMk id="6" creationId="{D7804416-5100-C26C-1AD8-2FB61BEE7D5A}"/>
          </ac:spMkLst>
        </pc:spChg>
        <pc:spChg chg="mod">
          <ac:chgData name="Obstfeld, Amrom E" userId="723fc76c-ee2b-4721-b304-153613f0d15a" providerId="ADAL" clId="{5B9E7C9B-F2B7-4317-8813-33BA4E7ED4C4}" dt="2024-11-06T21:12:27.493" v="858" actId="207"/>
          <ac:spMkLst>
            <pc:docMk/>
            <pc:sldMk cId="3974756451" sldId="425"/>
            <ac:spMk id="11" creationId="{989C8582-2AEE-9745-BCBC-7D1441189476}"/>
          </ac:spMkLst>
        </pc:spChg>
        <pc:spChg chg="mod">
          <ac:chgData name="Obstfeld, Amrom E" userId="723fc76c-ee2b-4721-b304-153613f0d15a" providerId="ADAL" clId="{5B9E7C9B-F2B7-4317-8813-33BA4E7ED4C4}" dt="2024-11-06T21:11:50.639" v="854" actId="207"/>
          <ac:spMkLst>
            <pc:docMk/>
            <pc:sldMk cId="3974756451" sldId="425"/>
            <ac:spMk id="13" creationId="{ED3FE3AC-7180-BC4A-B0D3-37B079170CB0}"/>
          </ac:spMkLst>
        </pc:spChg>
        <pc:spChg chg="mod">
          <ac:chgData name="Obstfeld, Amrom E" userId="723fc76c-ee2b-4721-b304-153613f0d15a" providerId="ADAL" clId="{5B9E7C9B-F2B7-4317-8813-33BA4E7ED4C4}" dt="2024-11-06T21:12:38.239" v="859" actId="207"/>
          <ac:spMkLst>
            <pc:docMk/>
            <pc:sldMk cId="3974756451" sldId="425"/>
            <ac:spMk id="16" creationId="{11825281-6595-9C45-8D98-686969D5DFF8}"/>
          </ac:spMkLst>
        </pc:spChg>
        <pc:grpChg chg="add del mod">
          <ac:chgData name="Obstfeld, Amrom E" userId="723fc76c-ee2b-4721-b304-153613f0d15a" providerId="ADAL" clId="{5B9E7C9B-F2B7-4317-8813-33BA4E7ED4C4}" dt="2024-11-06T21:12:42.737" v="860" actId="478"/>
          <ac:grpSpMkLst>
            <pc:docMk/>
            <pc:sldMk cId="3974756451" sldId="425"/>
            <ac:grpSpMk id="3" creationId="{1CB688C0-1B1B-52BB-A1ED-3C2425C2D463}"/>
          </ac:grpSpMkLst>
        </pc:grpChg>
        <pc:grpChg chg="mod">
          <ac:chgData name="Obstfeld, Amrom E" userId="723fc76c-ee2b-4721-b304-153613f0d15a" providerId="ADAL" clId="{5B9E7C9B-F2B7-4317-8813-33BA4E7ED4C4}" dt="2024-11-06T20:40:35.665" v="710" actId="14100"/>
          <ac:grpSpMkLst>
            <pc:docMk/>
            <pc:sldMk cId="3974756451" sldId="425"/>
            <ac:grpSpMk id="12" creationId="{2221ED05-9288-114D-BD2F-46901A17F627}"/>
          </ac:grpSpMkLst>
        </pc:grpChg>
      </pc:sldChg>
      <pc:sldChg chg="modSp mod">
        <pc:chgData name="Obstfeld, Amrom E" userId="723fc76c-ee2b-4721-b304-153613f0d15a" providerId="ADAL" clId="{5B9E7C9B-F2B7-4317-8813-33BA4E7ED4C4}" dt="2024-11-06T21:13:39.850" v="870" actId="20577"/>
        <pc:sldMkLst>
          <pc:docMk/>
          <pc:sldMk cId="1737168179" sldId="427"/>
        </pc:sldMkLst>
        <pc:spChg chg="mod">
          <ac:chgData name="Obstfeld, Amrom E" userId="723fc76c-ee2b-4721-b304-153613f0d15a" providerId="ADAL" clId="{5B9E7C9B-F2B7-4317-8813-33BA4E7ED4C4}" dt="2024-11-06T21:13:39.850" v="870" actId="20577"/>
          <ac:spMkLst>
            <pc:docMk/>
            <pc:sldMk cId="1737168179" sldId="427"/>
            <ac:spMk id="4" creationId="{0150BE79-1B33-FF41-954A-DF9704FB3AAE}"/>
          </ac:spMkLst>
        </pc:spChg>
        <pc:spChg chg="mod">
          <ac:chgData name="Obstfeld, Amrom E" userId="723fc76c-ee2b-4721-b304-153613f0d15a" providerId="ADAL" clId="{5B9E7C9B-F2B7-4317-8813-33BA4E7ED4C4}" dt="2024-11-06T20:51:17.864" v="727" actId="207"/>
          <ac:spMkLst>
            <pc:docMk/>
            <pc:sldMk cId="1737168179" sldId="427"/>
            <ac:spMk id="8" creationId="{EF9D1304-1B7B-C647-99EB-BFD02FDECCF6}"/>
          </ac:spMkLst>
        </pc:spChg>
        <pc:spChg chg="mod">
          <ac:chgData name="Obstfeld, Amrom E" userId="723fc76c-ee2b-4721-b304-153613f0d15a" providerId="ADAL" clId="{5B9E7C9B-F2B7-4317-8813-33BA4E7ED4C4}" dt="2024-11-06T20:52:13.459" v="729" actId="207"/>
          <ac:spMkLst>
            <pc:docMk/>
            <pc:sldMk cId="1737168179" sldId="427"/>
            <ac:spMk id="10" creationId="{9A83F5DD-9F7C-4A4A-B458-DD52F14C3CD6}"/>
          </ac:spMkLst>
        </pc:spChg>
        <pc:spChg chg="mod">
          <ac:chgData name="Obstfeld, Amrom E" userId="723fc76c-ee2b-4721-b304-153613f0d15a" providerId="ADAL" clId="{5B9E7C9B-F2B7-4317-8813-33BA4E7ED4C4}" dt="2024-11-06T20:52:43.320" v="731" actId="207"/>
          <ac:spMkLst>
            <pc:docMk/>
            <pc:sldMk cId="1737168179" sldId="427"/>
            <ac:spMk id="13" creationId="{A2065173-5FD9-2F40-95CB-37FEBEABC384}"/>
          </ac:spMkLst>
        </pc:spChg>
      </pc:sldChg>
      <pc:sldChg chg="modSp mod">
        <pc:chgData name="Obstfeld, Amrom E" userId="723fc76c-ee2b-4721-b304-153613f0d15a" providerId="ADAL" clId="{5B9E7C9B-F2B7-4317-8813-33BA4E7ED4C4}" dt="2024-11-06T21:13:49.567" v="872" actId="113"/>
        <pc:sldMkLst>
          <pc:docMk/>
          <pc:sldMk cId="172005350" sldId="431"/>
        </pc:sldMkLst>
        <pc:spChg chg="mod">
          <ac:chgData name="Obstfeld, Amrom E" userId="723fc76c-ee2b-4721-b304-153613f0d15a" providerId="ADAL" clId="{5B9E7C9B-F2B7-4317-8813-33BA4E7ED4C4}" dt="2024-11-06T21:13:49.567" v="872" actId="113"/>
          <ac:spMkLst>
            <pc:docMk/>
            <pc:sldMk cId="172005350" sldId="431"/>
            <ac:spMk id="5" creationId="{0682C463-3EE4-394B-8E43-C5F3A9654D35}"/>
          </ac:spMkLst>
        </pc:spChg>
      </pc:sldChg>
      <pc:sldChg chg="del">
        <pc:chgData name="Obstfeld, Amrom E" userId="723fc76c-ee2b-4721-b304-153613f0d15a" providerId="ADAL" clId="{5B9E7C9B-F2B7-4317-8813-33BA4E7ED4C4}" dt="2024-11-06T19:24:40.127" v="6" actId="47"/>
        <pc:sldMkLst>
          <pc:docMk/>
          <pc:sldMk cId="3145091626" sldId="443"/>
        </pc:sldMkLst>
      </pc:sldChg>
      <pc:sldChg chg="del">
        <pc:chgData name="Obstfeld, Amrom E" userId="723fc76c-ee2b-4721-b304-153613f0d15a" providerId="ADAL" clId="{5B9E7C9B-F2B7-4317-8813-33BA4E7ED4C4}" dt="2024-11-06T20:53:41.802" v="732" actId="47"/>
        <pc:sldMkLst>
          <pc:docMk/>
          <pc:sldMk cId="364592529" sldId="487"/>
        </pc:sldMkLst>
      </pc:sldChg>
      <pc:sldChg chg="mod modShow">
        <pc:chgData name="Obstfeld, Amrom E" userId="723fc76c-ee2b-4721-b304-153613f0d15a" providerId="ADAL" clId="{5B9E7C9B-F2B7-4317-8813-33BA4E7ED4C4}" dt="2024-11-06T21:11:03.016" v="850" actId="729"/>
        <pc:sldMkLst>
          <pc:docMk/>
          <pc:sldMk cId="4136216637" sldId="492"/>
        </pc:sldMkLst>
      </pc:sldChg>
      <pc:sldChg chg="del">
        <pc:chgData name="Obstfeld, Amrom E" userId="723fc76c-ee2b-4721-b304-153613f0d15a" providerId="ADAL" clId="{5B9E7C9B-F2B7-4317-8813-33BA4E7ED4C4}" dt="2024-11-06T19:24:19.933" v="5" actId="47"/>
        <pc:sldMkLst>
          <pc:docMk/>
          <pc:sldMk cId="964006365" sldId="516"/>
        </pc:sldMkLst>
      </pc:sldChg>
      <pc:sldChg chg="add">
        <pc:chgData name="Obstfeld, Amrom E" userId="723fc76c-ee2b-4721-b304-153613f0d15a" providerId="ADAL" clId="{5B9E7C9B-F2B7-4317-8813-33BA4E7ED4C4}" dt="2024-11-06T20:18:09.123" v="494"/>
        <pc:sldMkLst>
          <pc:docMk/>
          <pc:sldMk cId="2865662120" sldId="552"/>
        </pc:sldMkLst>
      </pc:sldChg>
      <pc:sldChg chg="del">
        <pc:chgData name="Obstfeld, Amrom E" userId="723fc76c-ee2b-4721-b304-153613f0d15a" providerId="ADAL" clId="{5B9E7C9B-F2B7-4317-8813-33BA4E7ED4C4}" dt="2024-11-06T20:18:02.131" v="493" actId="2696"/>
        <pc:sldMkLst>
          <pc:docMk/>
          <pc:sldMk cId="3074487044" sldId="552"/>
        </pc:sldMkLst>
      </pc:sldChg>
      <pc:sldChg chg="del">
        <pc:chgData name="Obstfeld, Amrom E" userId="723fc76c-ee2b-4721-b304-153613f0d15a" providerId="ADAL" clId="{5B9E7C9B-F2B7-4317-8813-33BA4E7ED4C4}" dt="2024-11-06T20:53:41.802" v="732" actId="47"/>
        <pc:sldMkLst>
          <pc:docMk/>
          <pc:sldMk cId="180440015" sldId="553"/>
        </pc:sldMkLst>
      </pc:sldChg>
      <pc:sldChg chg="modNotesTx">
        <pc:chgData name="Obstfeld, Amrom E" userId="723fc76c-ee2b-4721-b304-153613f0d15a" providerId="ADAL" clId="{5B9E7C9B-F2B7-4317-8813-33BA4E7ED4C4}" dt="2024-11-06T21:27:01.656" v="1242" actId="6549"/>
        <pc:sldMkLst>
          <pc:docMk/>
          <pc:sldMk cId="1686179113" sldId="557"/>
        </pc:sldMkLst>
      </pc:sldChg>
      <pc:sldChg chg="add">
        <pc:chgData name="Obstfeld, Amrom E" userId="723fc76c-ee2b-4721-b304-153613f0d15a" providerId="ADAL" clId="{5B9E7C9B-F2B7-4317-8813-33BA4E7ED4C4}" dt="2024-11-06T20:18:09.123" v="494"/>
        <pc:sldMkLst>
          <pc:docMk/>
          <pc:sldMk cId="25942110" sldId="558"/>
        </pc:sldMkLst>
      </pc:sldChg>
      <pc:sldChg chg="del">
        <pc:chgData name="Obstfeld, Amrom E" userId="723fc76c-ee2b-4721-b304-153613f0d15a" providerId="ADAL" clId="{5B9E7C9B-F2B7-4317-8813-33BA4E7ED4C4}" dt="2024-11-06T20:18:02.131" v="493" actId="2696"/>
        <pc:sldMkLst>
          <pc:docMk/>
          <pc:sldMk cId="1276778313" sldId="558"/>
        </pc:sldMkLst>
      </pc:sldChg>
      <pc:sldChg chg="addSp delSp modSp mod delAnim">
        <pc:chgData name="Obstfeld, Amrom E" userId="723fc76c-ee2b-4721-b304-153613f0d15a" providerId="ADAL" clId="{5B9E7C9B-F2B7-4317-8813-33BA4E7ED4C4}" dt="2024-11-06T20:15:08.379" v="491" actId="1036"/>
        <pc:sldMkLst>
          <pc:docMk/>
          <pc:sldMk cId="1518600803" sldId="560"/>
        </pc:sldMkLst>
        <pc:spChg chg="mod">
          <ac:chgData name="Obstfeld, Amrom E" userId="723fc76c-ee2b-4721-b304-153613f0d15a" providerId="ADAL" clId="{5B9E7C9B-F2B7-4317-8813-33BA4E7ED4C4}" dt="2024-11-06T19:37:30.748" v="52" actId="1076"/>
          <ac:spMkLst>
            <pc:docMk/>
            <pc:sldMk cId="1518600803" sldId="560"/>
            <ac:spMk id="8" creationId="{3836DDFE-46CA-A949-914E-CEE3C641356C}"/>
          </ac:spMkLst>
        </pc:spChg>
        <pc:grpChg chg="del">
          <ac:chgData name="Obstfeld, Amrom E" userId="723fc76c-ee2b-4721-b304-153613f0d15a" providerId="ADAL" clId="{5B9E7C9B-F2B7-4317-8813-33BA4E7ED4C4}" dt="2024-11-06T20:00:54.508" v="120" actId="478"/>
          <ac:grpSpMkLst>
            <pc:docMk/>
            <pc:sldMk cId="1518600803" sldId="560"/>
            <ac:grpSpMk id="6" creationId="{1FFF8D3B-1F72-5B4D-AB39-4D8A3A824895}"/>
          </ac:grpSpMkLst>
        </pc:grpChg>
        <pc:grpChg chg="del">
          <ac:chgData name="Obstfeld, Amrom E" userId="723fc76c-ee2b-4721-b304-153613f0d15a" providerId="ADAL" clId="{5B9E7C9B-F2B7-4317-8813-33BA4E7ED4C4}" dt="2024-11-06T20:00:54.508" v="120" actId="478"/>
          <ac:grpSpMkLst>
            <pc:docMk/>
            <pc:sldMk cId="1518600803" sldId="560"/>
            <ac:grpSpMk id="9" creationId="{04569BE5-5149-DA46-B56B-F0FF53B7E55C}"/>
          </ac:grpSpMkLst>
        </pc:grpChg>
        <pc:grpChg chg="del">
          <ac:chgData name="Obstfeld, Amrom E" userId="723fc76c-ee2b-4721-b304-153613f0d15a" providerId="ADAL" clId="{5B9E7C9B-F2B7-4317-8813-33BA4E7ED4C4}" dt="2024-11-06T20:00:54.508" v="120" actId="478"/>
          <ac:grpSpMkLst>
            <pc:docMk/>
            <pc:sldMk cId="1518600803" sldId="560"/>
            <ac:grpSpMk id="16" creationId="{16CB7D87-19EE-8147-BA51-9097073C8C57}"/>
          </ac:grpSpMkLst>
        </pc:grpChg>
        <pc:picChg chg="add del mod modCrop">
          <ac:chgData name="Obstfeld, Amrom E" userId="723fc76c-ee2b-4721-b304-153613f0d15a" providerId="ADAL" clId="{5B9E7C9B-F2B7-4317-8813-33BA4E7ED4C4}" dt="2024-11-06T20:14:39.580" v="460" actId="478"/>
          <ac:picMkLst>
            <pc:docMk/>
            <pc:sldMk cId="1518600803" sldId="560"/>
            <ac:picMk id="3" creationId="{02BBBAB6-D43B-B743-C18C-7E681C46D123}"/>
          </ac:picMkLst>
        </pc:picChg>
        <pc:picChg chg="add mod">
          <ac:chgData name="Obstfeld, Amrom E" userId="723fc76c-ee2b-4721-b304-153613f0d15a" providerId="ADAL" clId="{5B9E7C9B-F2B7-4317-8813-33BA4E7ED4C4}" dt="2024-11-06T20:15:08.379" v="491" actId="1036"/>
          <ac:picMkLst>
            <pc:docMk/>
            <pc:sldMk cId="1518600803" sldId="560"/>
            <ac:picMk id="4" creationId="{2A94A250-84CD-73FB-3523-40D40E2185D3}"/>
          </ac:picMkLst>
        </pc:picChg>
        <pc:picChg chg="del">
          <ac:chgData name="Obstfeld, Amrom E" userId="723fc76c-ee2b-4721-b304-153613f0d15a" providerId="ADAL" clId="{5B9E7C9B-F2B7-4317-8813-33BA4E7ED4C4}" dt="2024-11-06T20:00:00.026" v="119" actId="478"/>
          <ac:picMkLst>
            <pc:docMk/>
            <pc:sldMk cId="1518600803" sldId="560"/>
            <ac:picMk id="21" creationId="{3D8CB7AB-09AA-4F4E-9A35-6FAB1A1A46D5}"/>
          </ac:picMkLst>
        </pc:picChg>
      </pc:sldChg>
      <pc:sldChg chg="mod modShow">
        <pc:chgData name="Obstfeld, Amrom E" userId="723fc76c-ee2b-4721-b304-153613f0d15a" providerId="ADAL" clId="{5B9E7C9B-F2B7-4317-8813-33BA4E7ED4C4}" dt="2024-11-06T21:11:03.016" v="850" actId="729"/>
        <pc:sldMkLst>
          <pc:docMk/>
          <pc:sldMk cId="3407308883" sldId="563"/>
        </pc:sldMkLst>
      </pc:sldChg>
      <pc:sldChg chg="del">
        <pc:chgData name="Obstfeld, Amrom E" userId="723fc76c-ee2b-4721-b304-153613f0d15a" providerId="ADAL" clId="{5B9E7C9B-F2B7-4317-8813-33BA4E7ED4C4}" dt="2024-11-06T20:53:41.802" v="732" actId="47"/>
        <pc:sldMkLst>
          <pc:docMk/>
          <pc:sldMk cId="3929708230" sldId="565"/>
        </pc:sldMkLst>
      </pc:sldChg>
      <pc:sldChg chg="mod modShow">
        <pc:chgData name="Obstfeld, Amrom E" userId="723fc76c-ee2b-4721-b304-153613f0d15a" providerId="ADAL" clId="{5B9E7C9B-F2B7-4317-8813-33BA4E7ED4C4}" dt="2024-11-06T21:11:03.016" v="850" actId="729"/>
        <pc:sldMkLst>
          <pc:docMk/>
          <pc:sldMk cId="1234886018" sldId="567"/>
        </pc:sldMkLst>
      </pc:sldChg>
      <pc:sldChg chg="del">
        <pc:chgData name="Obstfeld, Amrom E" userId="723fc76c-ee2b-4721-b304-153613f0d15a" providerId="ADAL" clId="{5B9E7C9B-F2B7-4317-8813-33BA4E7ED4C4}" dt="2024-11-06T19:23:41.794" v="0" actId="47"/>
        <pc:sldMkLst>
          <pc:docMk/>
          <pc:sldMk cId="1334547619" sldId="569"/>
        </pc:sldMkLst>
      </pc:sldChg>
      <pc:sldChg chg="addSp modSp mod modTransition modAnim">
        <pc:chgData name="Obstfeld, Amrom E" userId="723fc76c-ee2b-4721-b304-153613f0d15a" providerId="ADAL" clId="{5B9E7C9B-F2B7-4317-8813-33BA4E7ED4C4}" dt="2024-11-06T21:37:21.464" v="1389"/>
        <pc:sldMkLst>
          <pc:docMk/>
          <pc:sldMk cId="1110958931" sldId="570"/>
        </pc:sldMkLst>
        <pc:spChg chg="add mod ord">
          <ac:chgData name="Obstfeld, Amrom E" userId="723fc76c-ee2b-4721-b304-153613f0d15a" providerId="ADAL" clId="{5B9E7C9B-F2B7-4317-8813-33BA4E7ED4C4}" dt="2024-11-06T21:36:16.907" v="1384" actId="14861"/>
          <ac:spMkLst>
            <pc:docMk/>
            <pc:sldMk cId="1110958931" sldId="570"/>
            <ac:spMk id="2" creationId="{332383E0-D27B-70D8-049D-11DB9B255551}"/>
          </ac:spMkLst>
        </pc:spChg>
        <pc:spChg chg="add mod ord">
          <ac:chgData name="Obstfeld, Amrom E" userId="723fc76c-ee2b-4721-b304-153613f0d15a" providerId="ADAL" clId="{5B9E7C9B-F2B7-4317-8813-33BA4E7ED4C4}" dt="2024-11-06T21:37:08.121" v="1388" actId="164"/>
          <ac:spMkLst>
            <pc:docMk/>
            <pc:sldMk cId="1110958931" sldId="570"/>
            <ac:spMk id="3" creationId="{4A74CFDF-8282-E6E4-D3D0-BF68E4AC9134}"/>
          </ac:spMkLst>
        </pc:spChg>
        <pc:spChg chg="mod modVis">
          <ac:chgData name="Obstfeld, Amrom E" userId="723fc76c-ee2b-4721-b304-153613f0d15a" providerId="ADAL" clId="{5B9E7C9B-F2B7-4317-8813-33BA4E7ED4C4}" dt="2024-11-06T21:36:29.945" v="1385" actId="33935"/>
          <ac:spMkLst>
            <pc:docMk/>
            <pc:sldMk cId="1110958931" sldId="570"/>
            <ac:spMk id="26" creationId="{EABEB7E5-2A1D-F14F-85AF-4BE4D9C133A8}"/>
          </ac:spMkLst>
        </pc:spChg>
        <pc:grpChg chg="add mod">
          <ac:chgData name="Obstfeld, Amrom E" userId="723fc76c-ee2b-4721-b304-153613f0d15a" providerId="ADAL" clId="{5B9E7C9B-F2B7-4317-8813-33BA4E7ED4C4}" dt="2024-11-06T21:36:54.706" v="1387" actId="164"/>
          <ac:grpSpMkLst>
            <pc:docMk/>
            <pc:sldMk cId="1110958931" sldId="570"/>
            <ac:grpSpMk id="4" creationId="{22D949B4-D181-4B72-D314-843BFD7A63FC}"/>
          </ac:grpSpMkLst>
        </pc:grpChg>
        <pc:grpChg chg="add mod">
          <ac:chgData name="Obstfeld, Amrom E" userId="723fc76c-ee2b-4721-b304-153613f0d15a" providerId="ADAL" clId="{5B9E7C9B-F2B7-4317-8813-33BA4E7ED4C4}" dt="2024-11-06T21:37:08.121" v="1388" actId="164"/>
          <ac:grpSpMkLst>
            <pc:docMk/>
            <pc:sldMk cId="1110958931" sldId="570"/>
            <ac:grpSpMk id="5" creationId="{95C9973E-3197-AB3C-7845-37F73E7862A6}"/>
          </ac:grpSpMkLst>
        </pc:grpChg>
        <pc:grpChg chg="mod modVis">
          <ac:chgData name="Obstfeld, Amrom E" userId="723fc76c-ee2b-4721-b304-153613f0d15a" providerId="ADAL" clId="{5B9E7C9B-F2B7-4317-8813-33BA4E7ED4C4}" dt="2024-11-06T21:37:08.121" v="1388" actId="164"/>
          <ac:grpSpMkLst>
            <pc:docMk/>
            <pc:sldMk cId="1110958931" sldId="570"/>
            <ac:grpSpMk id="22" creationId="{23773AC8-DE47-FF46-B8BA-CDF4057F0315}"/>
          </ac:grpSpMkLst>
        </pc:grpChg>
        <pc:picChg chg="mod">
          <ac:chgData name="Obstfeld, Amrom E" userId="723fc76c-ee2b-4721-b304-153613f0d15a" providerId="ADAL" clId="{5B9E7C9B-F2B7-4317-8813-33BA4E7ED4C4}" dt="2024-11-06T21:36:54.706" v="1387" actId="164"/>
          <ac:picMkLst>
            <pc:docMk/>
            <pc:sldMk cId="1110958931" sldId="570"/>
            <ac:picMk id="7" creationId="{7EF264D6-C89E-F74A-B495-EDB89BB16973}"/>
          </ac:picMkLst>
        </pc:picChg>
        <pc:picChg chg="mod modVis">
          <ac:chgData name="Obstfeld, Amrom E" userId="723fc76c-ee2b-4721-b304-153613f0d15a" providerId="ADAL" clId="{5B9E7C9B-F2B7-4317-8813-33BA4E7ED4C4}" dt="2024-11-06T21:30:41.219" v="1248" actId="14429"/>
          <ac:picMkLst>
            <pc:docMk/>
            <pc:sldMk cId="1110958931" sldId="570"/>
            <ac:picMk id="9" creationId="{57CD191C-441D-AB4F-95DB-977B2015EEE1}"/>
          </ac:picMkLst>
        </pc:picChg>
        <pc:picChg chg="mod">
          <ac:chgData name="Obstfeld, Amrom E" userId="723fc76c-ee2b-4721-b304-153613f0d15a" providerId="ADAL" clId="{5B9E7C9B-F2B7-4317-8813-33BA4E7ED4C4}" dt="2024-11-06T21:36:54.706" v="1387" actId="164"/>
          <ac:picMkLst>
            <pc:docMk/>
            <pc:sldMk cId="1110958931" sldId="570"/>
            <ac:picMk id="15" creationId="{90F08F0B-CE35-B043-ABD3-F0DE853AC677}"/>
          </ac:picMkLst>
        </pc:picChg>
        <pc:picChg chg="mod">
          <ac:chgData name="Obstfeld, Amrom E" userId="723fc76c-ee2b-4721-b304-153613f0d15a" providerId="ADAL" clId="{5B9E7C9B-F2B7-4317-8813-33BA4E7ED4C4}" dt="2024-11-06T21:36:54.706" v="1387" actId="164"/>
          <ac:picMkLst>
            <pc:docMk/>
            <pc:sldMk cId="1110958931" sldId="570"/>
            <ac:picMk id="17" creationId="{91FD016F-4725-1F47-AE5B-50632A5CF46E}"/>
          </ac:picMkLst>
        </pc:picChg>
        <pc:picChg chg="mod">
          <ac:chgData name="Obstfeld, Amrom E" userId="723fc76c-ee2b-4721-b304-153613f0d15a" providerId="ADAL" clId="{5B9E7C9B-F2B7-4317-8813-33BA4E7ED4C4}" dt="2024-11-06T21:36:54.706" v="1387" actId="164"/>
          <ac:picMkLst>
            <pc:docMk/>
            <pc:sldMk cId="1110958931" sldId="570"/>
            <ac:picMk id="18" creationId="{173484A4-59DE-5044-B029-2A449BD861AE}"/>
          </ac:picMkLst>
        </pc:picChg>
        <pc:picChg chg="mod modVis">
          <ac:chgData name="Obstfeld, Amrom E" userId="723fc76c-ee2b-4721-b304-153613f0d15a" providerId="ADAL" clId="{5B9E7C9B-F2B7-4317-8813-33BA4E7ED4C4}" dt="2024-11-06T21:30:53.452" v="1251" actId="14429"/>
          <ac:picMkLst>
            <pc:docMk/>
            <pc:sldMk cId="1110958931" sldId="570"/>
            <ac:picMk id="20" creationId="{07323FFF-5666-1848-BD9C-32DCF15FC4EF}"/>
          </ac:picMkLst>
        </pc:picChg>
        <pc:picChg chg="mod">
          <ac:chgData name="Obstfeld, Amrom E" userId="723fc76c-ee2b-4721-b304-153613f0d15a" providerId="ADAL" clId="{5B9E7C9B-F2B7-4317-8813-33BA4E7ED4C4}" dt="2024-11-06T21:31:34.269" v="1255" actId="1076"/>
          <ac:picMkLst>
            <pc:docMk/>
            <pc:sldMk cId="1110958931" sldId="570"/>
            <ac:picMk id="23" creationId="{8250C711-B5EA-0D47-BFAB-8E5622D18388}"/>
          </ac:picMkLst>
        </pc:picChg>
        <pc:picChg chg="mod modVis">
          <ac:chgData name="Obstfeld, Amrom E" userId="723fc76c-ee2b-4721-b304-153613f0d15a" providerId="ADAL" clId="{5B9E7C9B-F2B7-4317-8813-33BA4E7ED4C4}" dt="2024-11-06T21:36:29.945" v="1385" actId="33935"/>
          <ac:picMkLst>
            <pc:docMk/>
            <pc:sldMk cId="1110958931" sldId="570"/>
            <ac:picMk id="25" creationId="{97EC1A56-36E5-DA43-AE2A-0D80C78580F7}"/>
          </ac:picMkLst>
        </pc:picChg>
      </pc:sldChg>
      <pc:sldChg chg="addSp modSp mod">
        <pc:chgData name="Obstfeld, Amrom E" userId="723fc76c-ee2b-4721-b304-153613f0d15a" providerId="ADAL" clId="{5B9E7C9B-F2B7-4317-8813-33BA4E7ED4C4}" dt="2024-11-06T21:38:46.357" v="1411" actId="554"/>
        <pc:sldMkLst>
          <pc:docMk/>
          <pc:sldMk cId="2725428907" sldId="572"/>
        </pc:sldMkLst>
        <pc:spChg chg="add mod ord">
          <ac:chgData name="Obstfeld, Amrom E" userId="723fc76c-ee2b-4721-b304-153613f0d15a" providerId="ADAL" clId="{5B9E7C9B-F2B7-4317-8813-33BA4E7ED4C4}" dt="2024-11-06T21:38:46.357" v="1411" actId="554"/>
          <ac:spMkLst>
            <pc:docMk/>
            <pc:sldMk cId="2725428907" sldId="572"/>
            <ac:spMk id="10" creationId="{EF462D5B-7B3F-679C-3D33-BE998A24FCBC}"/>
          </ac:spMkLst>
        </pc:spChg>
        <pc:spChg chg="add mod ord">
          <ac:chgData name="Obstfeld, Amrom E" userId="723fc76c-ee2b-4721-b304-153613f0d15a" providerId="ADAL" clId="{5B9E7C9B-F2B7-4317-8813-33BA4E7ED4C4}" dt="2024-11-06T21:38:46.357" v="1411" actId="554"/>
          <ac:spMkLst>
            <pc:docMk/>
            <pc:sldMk cId="2725428907" sldId="572"/>
            <ac:spMk id="11" creationId="{8531AE3B-5BF7-C748-42C7-40C484690CE0}"/>
          </ac:spMkLst>
        </pc:spChg>
      </pc:sldChg>
      <pc:sldChg chg="modSp mod modNotesTx">
        <pc:chgData name="Obstfeld, Amrom E" userId="723fc76c-ee2b-4721-b304-153613f0d15a" providerId="ADAL" clId="{5B9E7C9B-F2B7-4317-8813-33BA4E7ED4C4}" dt="2024-11-06T20:55:15.508" v="840" actId="20577"/>
        <pc:sldMkLst>
          <pc:docMk/>
          <pc:sldMk cId="2489716990" sldId="573"/>
        </pc:sldMkLst>
        <pc:spChg chg="mod">
          <ac:chgData name="Obstfeld, Amrom E" userId="723fc76c-ee2b-4721-b304-153613f0d15a" providerId="ADAL" clId="{5B9E7C9B-F2B7-4317-8813-33BA4E7ED4C4}" dt="2024-11-06T20:55:01.246" v="833" actId="113"/>
          <ac:spMkLst>
            <pc:docMk/>
            <pc:sldMk cId="2489716990" sldId="573"/>
            <ac:spMk id="3" creationId="{7E2864C1-603E-8842-AE96-D3526096E32C}"/>
          </ac:spMkLst>
        </pc:spChg>
      </pc:sldChg>
      <pc:sldChg chg="modSp mod">
        <pc:chgData name="Obstfeld, Amrom E" userId="723fc76c-ee2b-4721-b304-153613f0d15a" providerId="ADAL" clId="{5B9E7C9B-F2B7-4317-8813-33BA4E7ED4C4}" dt="2024-11-06T21:21:19.772" v="873" actId="1076"/>
        <pc:sldMkLst>
          <pc:docMk/>
          <pc:sldMk cId="815737291" sldId="575"/>
        </pc:sldMkLst>
        <pc:spChg chg="mod">
          <ac:chgData name="Obstfeld, Amrom E" userId="723fc76c-ee2b-4721-b304-153613f0d15a" providerId="ADAL" clId="{5B9E7C9B-F2B7-4317-8813-33BA4E7ED4C4}" dt="2024-11-06T21:21:19.772" v="873" actId="1076"/>
          <ac:spMkLst>
            <pc:docMk/>
            <pc:sldMk cId="815737291" sldId="575"/>
            <ac:spMk id="3" creationId="{EE19BCF9-CEA1-7D4C-9B3A-71C9D9023AEA}"/>
          </ac:spMkLst>
        </pc:spChg>
      </pc:sldChg>
      <pc:sldChg chg="add">
        <pc:chgData name="Obstfeld, Amrom E" userId="723fc76c-ee2b-4721-b304-153613f0d15a" providerId="ADAL" clId="{5B9E7C9B-F2B7-4317-8813-33BA4E7ED4C4}" dt="2024-11-06T20:18:09.123" v="494"/>
        <pc:sldMkLst>
          <pc:docMk/>
          <pc:sldMk cId="271303465" sldId="578"/>
        </pc:sldMkLst>
      </pc:sldChg>
      <pc:sldChg chg="del">
        <pc:chgData name="Obstfeld, Amrom E" userId="723fc76c-ee2b-4721-b304-153613f0d15a" providerId="ADAL" clId="{5B9E7C9B-F2B7-4317-8813-33BA4E7ED4C4}" dt="2024-11-06T20:18:02.131" v="493" actId="2696"/>
        <pc:sldMkLst>
          <pc:docMk/>
          <pc:sldMk cId="816370429" sldId="578"/>
        </pc:sldMkLst>
      </pc:sldChg>
      <pc:sldChg chg="modSp del mod modNotesTx">
        <pc:chgData name="Obstfeld, Amrom E" userId="723fc76c-ee2b-4721-b304-153613f0d15a" providerId="ADAL" clId="{5B9E7C9B-F2B7-4317-8813-33BA4E7ED4C4}" dt="2024-11-06T21:24:02.496" v="883" actId="47"/>
        <pc:sldMkLst>
          <pc:docMk/>
          <pc:sldMk cId="4017732859" sldId="580"/>
        </pc:sldMkLst>
        <pc:spChg chg="mod">
          <ac:chgData name="Obstfeld, Amrom E" userId="723fc76c-ee2b-4721-b304-153613f0d15a" providerId="ADAL" clId="{5B9E7C9B-F2B7-4317-8813-33BA4E7ED4C4}" dt="2024-11-06T19:23:52.855" v="4" actId="20577"/>
          <ac:spMkLst>
            <pc:docMk/>
            <pc:sldMk cId="4017732859" sldId="580"/>
            <ac:spMk id="10" creationId="{AA8C9138-736A-3446-87CE-C3B74843B5C1}"/>
          </ac:spMkLst>
        </pc:spChg>
      </pc:sldChg>
      <pc:sldChg chg="addSp delSp modSp add mod modTransition">
        <pc:chgData name="Obstfeld, Amrom E" userId="723fc76c-ee2b-4721-b304-153613f0d15a" providerId="ADAL" clId="{5B9E7C9B-F2B7-4317-8813-33BA4E7ED4C4}" dt="2024-11-06T20:14:51.010" v="489" actId="478"/>
        <pc:sldMkLst>
          <pc:docMk/>
          <pc:sldMk cId="2116685486" sldId="581"/>
        </pc:sldMkLst>
        <pc:spChg chg="add mod">
          <ac:chgData name="Obstfeld, Amrom E" userId="723fc76c-ee2b-4721-b304-153613f0d15a" providerId="ADAL" clId="{5B9E7C9B-F2B7-4317-8813-33BA4E7ED4C4}" dt="2024-11-06T19:37:33.688" v="53"/>
          <ac:spMkLst>
            <pc:docMk/>
            <pc:sldMk cId="2116685486" sldId="581"/>
            <ac:spMk id="2" creationId="{05D7A9E8-5E7A-2769-8E52-6AC87A9983B3}"/>
          </ac:spMkLst>
        </pc:spChg>
        <pc:spChg chg="del">
          <ac:chgData name="Obstfeld, Amrom E" userId="723fc76c-ee2b-4721-b304-153613f0d15a" providerId="ADAL" clId="{5B9E7C9B-F2B7-4317-8813-33BA4E7ED4C4}" dt="2024-11-06T19:37:42.684" v="54" actId="478"/>
          <ac:spMkLst>
            <pc:docMk/>
            <pc:sldMk cId="2116685486" sldId="581"/>
            <ac:spMk id="8" creationId="{3836DDFE-46CA-A949-914E-CEE3C641356C}"/>
          </ac:spMkLst>
        </pc:spChg>
        <pc:picChg chg="add del mod">
          <ac:chgData name="Obstfeld, Amrom E" userId="723fc76c-ee2b-4721-b304-153613f0d15a" providerId="ADAL" clId="{5B9E7C9B-F2B7-4317-8813-33BA4E7ED4C4}" dt="2024-11-06T20:11:51.164" v="130" actId="478"/>
          <ac:picMkLst>
            <pc:docMk/>
            <pc:sldMk cId="2116685486" sldId="581"/>
            <ac:picMk id="3" creationId="{BEAD4AC1-A9FF-20FD-34DC-D8F98BCF1DD3}"/>
          </ac:picMkLst>
        </pc:picChg>
        <pc:picChg chg="add del mod">
          <ac:chgData name="Obstfeld, Amrom E" userId="723fc76c-ee2b-4721-b304-153613f0d15a" providerId="ADAL" clId="{5B9E7C9B-F2B7-4317-8813-33BA4E7ED4C4}" dt="2024-11-06T20:14:51.010" v="489" actId="478"/>
          <ac:picMkLst>
            <pc:docMk/>
            <pc:sldMk cId="2116685486" sldId="581"/>
            <ac:picMk id="4" creationId="{1181DE5B-8E96-2D72-E69D-942D82C650B4}"/>
          </ac:picMkLst>
        </pc:picChg>
      </pc:sldChg>
      <pc:sldChg chg="new del">
        <pc:chgData name="Obstfeld, Amrom E" userId="723fc76c-ee2b-4721-b304-153613f0d15a" providerId="ADAL" clId="{5B9E7C9B-F2B7-4317-8813-33BA4E7ED4C4}" dt="2024-11-06T21:11:07.575" v="852" actId="47"/>
        <pc:sldMkLst>
          <pc:docMk/>
          <pc:sldMk cId="2280815571" sldId="582"/>
        </pc:sldMkLst>
      </pc:sldChg>
    </pc:docChg>
  </pc:docChgLst>
  <pc:docChgLst>
    <pc:chgData name="Obstfeld, Amrom E" userId="723fc76c-ee2b-4721-b304-153613f0d15a" providerId="ADAL" clId="{75196F45-9325-41AC-936B-61C7817F06E9}"/>
    <pc:docChg chg="custSel modSld">
      <pc:chgData name="Obstfeld, Amrom E" userId="723fc76c-ee2b-4721-b304-153613f0d15a" providerId="ADAL" clId="{75196F45-9325-41AC-936B-61C7817F06E9}" dt="2024-11-04T02:57:01.301" v="6" actId="2696"/>
      <pc:docMkLst>
        <pc:docMk/>
      </pc:docMkLst>
      <pc:sldChg chg="modSp mod modClrScheme chgLayout">
        <pc:chgData name="Obstfeld, Amrom E" userId="723fc76c-ee2b-4721-b304-153613f0d15a" providerId="ADAL" clId="{75196F45-9325-41AC-936B-61C7817F06E9}" dt="2024-11-04T02:56:18.316" v="2" actId="700"/>
        <pc:sldMkLst>
          <pc:docMk/>
          <pc:sldMk cId="2384464386" sldId="471"/>
        </pc:sldMkLst>
        <pc:spChg chg="mod ord">
          <ac:chgData name="Obstfeld, Amrom E" userId="723fc76c-ee2b-4721-b304-153613f0d15a" providerId="ADAL" clId="{75196F45-9325-41AC-936B-61C7817F06E9}" dt="2024-11-04T02:56:18.316" v="2" actId="700"/>
          <ac:spMkLst>
            <pc:docMk/>
            <pc:sldMk cId="2384464386" sldId="471"/>
            <ac:spMk id="4" creationId="{3BEDA2C6-1787-DD41-8698-A9A0063118C7}"/>
          </ac:spMkLst>
        </pc:spChg>
        <pc:spChg chg="mod ord">
          <ac:chgData name="Obstfeld, Amrom E" userId="723fc76c-ee2b-4721-b304-153613f0d15a" providerId="ADAL" clId="{75196F45-9325-41AC-936B-61C7817F06E9}" dt="2024-11-04T02:56:18.316" v="2" actId="700"/>
          <ac:spMkLst>
            <pc:docMk/>
            <pc:sldMk cId="2384464386" sldId="471"/>
            <ac:spMk id="5" creationId="{F169B706-A9F5-5B45-89EC-80038623C9FF}"/>
          </ac:spMkLst>
        </pc:spChg>
      </pc:sldChg>
      <pc:sldChg chg="addSp modSp mod modClrScheme chgLayout">
        <pc:chgData name="Obstfeld, Amrom E" userId="723fc76c-ee2b-4721-b304-153613f0d15a" providerId="ADAL" clId="{75196F45-9325-41AC-936B-61C7817F06E9}" dt="2024-11-04T02:56:31.043" v="3" actId="700"/>
        <pc:sldMkLst>
          <pc:docMk/>
          <pc:sldMk cId="3929708230" sldId="565"/>
        </pc:sldMkLst>
        <pc:spChg chg="mod ord">
          <ac:chgData name="Obstfeld, Amrom E" userId="723fc76c-ee2b-4721-b304-153613f0d15a" providerId="ADAL" clId="{75196F45-9325-41AC-936B-61C7817F06E9}" dt="2024-11-04T02:56:31.043" v="3" actId="700"/>
          <ac:spMkLst>
            <pc:docMk/>
            <pc:sldMk cId="3929708230" sldId="565"/>
            <ac:spMk id="2" creationId="{32E1AA3D-CC1E-C74E-A634-995E791A2433}"/>
          </ac:spMkLst>
        </pc:spChg>
        <pc:spChg chg="add mod ord">
          <ac:chgData name="Obstfeld, Amrom E" userId="723fc76c-ee2b-4721-b304-153613f0d15a" providerId="ADAL" clId="{75196F45-9325-41AC-936B-61C7817F06E9}" dt="2024-11-04T02:56:31.043" v="3" actId="700"/>
          <ac:spMkLst>
            <pc:docMk/>
            <pc:sldMk cId="3929708230" sldId="565"/>
            <ac:spMk id="3" creationId="{C6962A57-45E8-BFD6-E2D4-811697E6262D}"/>
          </ac:spMkLst>
        </pc:spChg>
      </pc:sldChg>
      <pc:sldChg chg="modSp mod modClrScheme chgLayout">
        <pc:chgData name="Obstfeld, Amrom E" userId="723fc76c-ee2b-4721-b304-153613f0d15a" providerId="ADAL" clId="{75196F45-9325-41AC-936B-61C7817F06E9}" dt="2024-11-04T02:56:08.345" v="1" actId="700"/>
        <pc:sldMkLst>
          <pc:docMk/>
          <pc:sldMk cId="815737291" sldId="575"/>
        </pc:sldMkLst>
        <pc:spChg chg="mod ord">
          <ac:chgData name="Obstfeld, Amrom E" userId="723fc76c-ee2b-4721-b304-153613f0d15a" providerId="ADAL" clId="{75196F45-9325-41AC-936B-61C7817F06E9}" dt="2024-11-04T02:56:08.345" v="1" actId="700"/>
          <ac:spMkLst>
            <pc:docMk/>
            <pc:sldMk cId="815737291" sldId="575"/>
            <ac:spMk id="2" creationId="{32E1AA3D-CC1E-C74E-A634-995E791A2433}"/>
          </ac:spMkLst>
        </pc:spChg>
        <pc:spChg chg="mod ord">
          <ac:chgData name="Obstfeld, Amrom E" userId="723fc76c-ee2b-4721-b304-153613f0d15a" providerId="ADAL" clId="{75196F45-9325-41AC-936B-61C7817F06E9}" dt="2024-11-04T02:56:08.345" v="1" actId="700"/>
          <ac:spMkLst>
            <pc:docMk/>
            <pc:sldMk cId="815737291" sldId="575"/>
            <ac:spMk id="3" creationId="{EE19BCF9-CEA1-7D4C-9B3A-71C9D9023AEA}"/>
          </ac:spMkLst>
        </pc:spChg>
      </pc:sldChg>
      <pc:sldMasterChg chg="delSldLayout">
        <pc:chgData name="Obstfeld, Amrom E" userId="723fc76c-ee2b-4721-b304-153613f0d15a" providerId="ADAL" clId="{75196F45-9325-41AC-936B-61C7817F06E9}" dt="2024-11-04T02:57:01.301" v="6" actId="2696"/>
        <pc:sldMasterMkLst>
          <pc:docMk/>
          <pc:sldMasterMk cId="2044624014" sldId="2147483660"/>
        </pc:sldMasterMkLst>
        <pc:sldLayoutChg chg="del">
          <pc:chgData name="Obstfeld, Amrom E" userId="723fc76c-ee2b-4721-b304-153613f0d15a" providerId="ADAL" clId="{75196F45-9325-41AC-936B-61C7817F06E9}" dt="2024-11-04T02:55:08.613" v="0" actId="2696"/>
          <pc:sldLayoutMkLst>
            <pc:docMk/>
            <pc:sldMasterMk cId="2044624014" sldId="2147483660"/>
            <pc:sldLayoutMk cId="0" sldId="2147483673"/>
          </pc:sldLayoutMkLst>
        </pc:sldLayoutChg>
        <pc:sldLayoutChg chg="del">
          <pc:chgData name="Obstfeld, Amrom E" userId="723fc76c-ee2b-4721-b304-153613f0d15a" providerId="ADAL" clId="{75196F45-9325-41AC-936B-61C7817F06E9}" dt="2024-11-04T02:57:01.270" v="4" actId="2696"/>
          <pc:sldLayoutMkLst>
            <pc:docMk/>
            <pc:sldMasterMk cId="2044624014" sldId="2147483660"/>
            <pc:sldLayoutMk cId="0" sldId="2147483674"/>
          </pc:sldLayoutMkLst>
        </pc:sldLayoutChg>
        <pc:sldLayoutChg chg="del">
          <pc:chgData name="Obstfeld, Amrom E" userId="723fc76c-ee2b-4721-b304-153613f0d15a" providerId="ADAL" clId="{75196F45-9325-41AC-936B-61C7817F06E9}" dt="2024-11-04T02:57:01.285" v="5" actId="2696"/>
          <pc:sldLayoutMkLst>
            <pc:docMk/>
            <pc:sldMasterMk cId="2044624014" sldId="2147483660"/>
            <pc:sldLayoutMk cId="0" sldId="2147483675"/>
          </pc:sldLayoutMkLst>
        </pc:sldLayoutChg>
        <pc:sldLayoutChg chg="del">
          <pc:chgData name="Obstfeld, Amrom E" userId="723fc76c-ee2b-4721-b304-153613f0d15a" providerId="ADAL" clId="{75196F45-9325-41AC-936B-61C7817F06E9}" dt="2024-11-04T02:57:01.301" v="6" actId="2696"/>
          <pc:sldLayoutMkLst>
            <pc:docMk/>
            <pc:sldMasterMk cId="2044624014" sldId="2147483660"/>
            <pc:sldLayoutMk cId="0" sldId="214748367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11/6/2024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11/6/2024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 Its separated into this quad window structure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 If you've just turned it on you won't see this open until you open a file.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is a type of file that we most commonly use for writing R code. It provides us with features and tools to tackle the reproducibility problem.</a:t>
            </a:r>
          </a:p>
          <a:p>
            <a:endParaRPr lang="en-US" dirty="0"/>
          </a:p>
          <a:p>
            <a:pPr rtl="0"/>
            <a:r>
              <a:rPr lang="en-US" dirty="0"/>
              <a:t>The magic of R Markdown is that it allows us to craft a document composed of computer code mixed in with narrative annotation that in turn documents the purpose of the code. It allows us to note details and information about the decisions we made in our analysis.</a:t>
            </a:r>
          </a:p>
          <a:p>
            <a:endParaRPr lang="en-US" dirty="0"/>
          </a:p>
          <a:p>
            <a:r>
              <a:rPr lang="en-US" dirty="0"/>
              <a:t>R Markdown in other words provides us with a lab notebook interface for analysis, visualization, and annotation of our analytical work.</a:t>
            </a:r>
          </a:p>
          <a:p>
            <a:endParaRPr lang="en-US"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6290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14</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R </a:t>
            </a:r>
            <a:r>
              <a:rPr lang="en-US" dirty="0" err="1"/>
              <a:t>Mardown</a:t>
            </a:r>
            <a:r>
              <a:rPr lang="en-US" dirty="0"/>
              <a:t> 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load data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26</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t>
            </a:r>
            <a:r>
              <a:rPr lang="en-US" sz="1200" b="1" dirty="0" err="1"/>
              <a:t>Dataframes</a:t>
            </a:r>
            <a:r>
              <a:rPr lang="en-US" sz="1200" b="1" dirty="0"/>
              <a:t> which </a:t>
            </a:r>
            <a:r>
              <a:rPr lang="en-US" sz="1200" dirty="0"/>
              <a:t>are the object types that store tabular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2555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65076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50053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7</a:t>
            </a:fld>
            <a:endParaRPr lang="en-US"/>
          </a:p>
        </p:txBody>
      </p:sp>
    </p:spTree>
    <p:extLst>
      <p:ext uri="{BB962C8B-B14F-4D97-AF65-F5344CB8AC3E}">
        <p14:creationId xmlns:p14="http://schemas.microsoft.com/office/powerpoint/2010/main" val="239112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a:t>
            </a:r>
            <a:r>
              <a:rPr lang="en-US" dirty="0" err="1"/>
              <a:t>Rstudio</a:t>
            </a:r>
            <a:r>
              <a:rPr lang="en-US" dirty="0"/>
              <a:t>.</a:t>
            </a:r>
          </a:p>
          <a:p>
            <a:endParaRPr lang="en-US" dirty="0"/>
          </a:p>
          <a:p>
            <a:r>
              <a:rPr lang="en-US" dirty="0"/>
              <a:t>Go to the site https://</a:t>
            </a:r>
            <a:r>
              <a:rPr lang="en-US" dirty="0" err="1"/>
              <a:t>api-r.cloud</a:t>
            </a:r>
            <a:r>
              <a:rPr lang="en-US" dirty="0"/>
              <a:t> in your browser.</a:t>
            </a:r>
          </a:p>
          <a:p>
            <a:endParaRPr lang="en-US" dirty="0"/>
          </a:p>
          <a:p>
            <a:r>
              <a:rPr lang="en-US" dirty="0"/>
              <a:t>Use the login credentials sent to you earlier (e.g. apir000 for login, 6 digit password).</a:t>
            </a:r>
          </a:p>
          <a:p>
            <a:endParaRPr lang="en-US" dirty="0"/>
          </a:p>
          <a:p>
            <a:r>
              <a:rPr lang="en-US" dirty="0"/>
              <a:t>If you don’t have your log in credentials, see the document we are posting in the chat.</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 access the course content via an alternate method.</a:t>
            </a:r>
          </a:p>
          <a:p>
            <a:endParaRPr lang="en-US" dirty="0"/>
          </a:p>
          <a:p>
            <a:r>
              <a:rPr lang="en-US" dirty="0"/>
              <a:t>In a course this size, we may not be able to get every participant logged in successfully.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57095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11/6/2024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68" r:id="rId9"/>
    <p:sldLayoutId id="2147483669" r:id="rId10"/>
    <p:sldLayoutId id="2147483670" r:id="rId11"/>
    <p:sldLayoutId id="2147483671" r:id="rId12"/>
    <p:sldLayoutId id="2147483672" r:id="rId13"/>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12"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tiff"/><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0.tiff"/><Relationship Id="rId7" Type="http://schemas.openxmlformats.org/officeDocument/2006/relationships/image" Target="../media/image44.tiff"/><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32.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392" y="4804013"/>
            <a:ext cx="7772400" cy="1766127"/>
          </a:xfrm>
        </p:spPr>
        <p:txBody>
          <a:bodyPr>
            <a:normAutofit fontScale="90000"/>
          </a:bodyPr>
          <a:lstStyle/>
          <a:p>
            <a:br>
              <a:rPr lang="en-US" b="1" dirty="0"/>
            </a:br>
            <a:r>
              <a:rPr lang="en-US" b="1" dirty="0"/>
              <a:t>A </a:t>
            </a:r>
            <a:r>
              <a:rPr lang="en-US" b="1" dirty="0" err="1"/>
              <a:t>RefResher</a:t>
            </a:r>
            <a:r>
              <a:rPr lang="en-US" b="1" dirty="0"/>
              <a:t> in Laboratory Statistics: Using R in Validations and Verifications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b="1" dirty="0"/>
              <a:t>Amrom Obstfeld</a:t>
            </a:r>
          </a:p>
          <a:p>
            <a:r>
              <a:rPr lang="en-US" sz="2800" dirty="0"/>
              <a:t>November 22, 2024</a:t>
            </a:r>
            <a:endParaRPr lang="en-US" sz="2000" dirty="0"/>
          </a:p>
        </p:txBody>
      </p:sp>
      <p:sp>
        <p:nvSpPr>
          <p:cNvPr id="4" name="Slide Number Placeholder 3">
            <a:extLst>
              <a:ext uri="{FF2B5EF4-FFF2-40B4-BE49-F238E27FC236}">
                <a16:creationId xmlns:a16="http://schemas.microsoft.com/office/drawing/2014/main" id="{C29E2299-64EA-A145-80A6-0478B89A990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2193057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23897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pic>
        <p:nvPicPr>
          <p:cNvPr id="4" name="Picture 3">
            <a:extLst>
              <a:ext uri="{FF2B5EF4-FFF2-40B4-BE49-F238E27FC236}">
                <a16:creationId xmlns:a16="http://schemas.microsoft.com/office/drawing/2014/main" id="{2A94A250-84CD-73FB-3523-40D40E2185D3}"/>
              </a:ext>
            </a:extLst>
          </p:cNvPr>
          <p:cNvPicPr>
            <a:picLocks noChangeAspect="1"/>
          </p:cNvPicPr>
          <p:nvPr/>
        </p:nvPicPr>
        <p:blipFill rotWithShape="1">
          <a:blip r:embed="rId3">
            <a:alphaModFix/>
          </a:blip>
          <a:srcRect t="547" r="434"/>
          <a:stretch/>
        </p:blipFill>
        <p:spPr>
          <a:xfrm>
            <a:off x="5161925" y="1198830"/>
            <a:ext cx="5147138" cy="5493259"/>
          </a:xfrm>
          <a:prstGeom prst="rect">
            <a:avLst/>
          </a:prstGeom>
        </p:spPr>
      </p:pic>
    </p:spTree>
    <p:extLst>
      <p:ext uri="{BB962C8B-B14F-4D97-AF65-F5344CB8AC3E}">
        <p14:creationId xmlns:p14="http://schemas.microsoft.com/office/powerpoint/2010/main" val="1518600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
        <p:nvSpPr>
          <p:cNvPr id="2" name="object 10">
            <a:extLst>
              <a:ext uri="{FF2B5EF4-FFF2-40B4-BE49-F238E27FC236}">
                <a16:creationId xmlns:a16="http://schemas.microsoft.com/office/drawing/2014/main" id="{05D7A9E8-5E7A-2769-8E52-6AC87A9983B3}"/>
              </a:ext>
            </a:extLst>
          </p:cNvPr>
          <p:cNvSpPr txBox="1"/>
          <p:nvPr/>
        </p:nvSpPr>
        <p:spPr>
          <a:xfrm>
            <a:off x="-1" y="23897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116685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383E0-D27B-70D8-049D-11DB9B255551}"/>
              </a:ext>
            </a:extLst>
          </p:cNvPr>
          <p:cNvSpPr/>
          <p:nvPr/>
        </p:nvSpPr>
        <p:spPr>
          <a:xfrm>
            <a:off x="567160" y="307600"/>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5" name="Group 4">
            <a:extLst>
              <a:ext uri="{FF2B5EF4-FFF2-40B4-BE49-F238E27FC236}">
                <a16:creationId xmlns:a16="http://schemas.microsoft.com/office/drawing/2014/main" id="{95C9973E-3197-AB3C-7845-37F73E7862A6}"/>
              </a:ext>
            </a:extLst>
          </p:cNvPr>
          <p:cNvGrpSpPr/>
          <p:nvPr/>
        </p:nvGrpSpPr>
        <p:grpSpPr>
          <a:xfrm>
            <a:off x="6579340" y="307600"/>
            <a:ext cx="5528842" cy="6474200"/>
            <a:chOff x="6579340" y="307600"/>
            <a:chExt cx="5528842" cy="6474200"/>
          </a:xfrm>
        </p:grpSpPr>
        <p:sp>
          <p:nvSpPr>
            <p:cNvPr id="3" name="Rectangle 2">
              <a:extLst>
                <a:ext uri="{FF2B5EF4-FFF2-40B4-BE49-F238E27FC236}">
                  <a16:creationId xmlns:a16="http://schemas.microsoft.com/office/drawing/2014/main" id="{4A74CFDF-8282-E6E4-D3D0-BF68E4AC9134}"/>
                </a:ext>
              </a:extLst>
            </p:cNvPr>
            <p:cNvSpPr/>
            <p:nvPr/>
          </p:nvSpPr>
          <p:spPr>
            <a:xfrm>
              <a:off x="6579340" y="307600"/>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4741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539411" y="3673052"/>
            <a:ext cx="556590" cy="510328"/>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531AE3B-5BF7-C748-42C7-40C484690CE0}"/>
              </a:ext>
            </a:extLst>
          </p:cNvPr>
          <p:cNvSpPr/>
          <p:nvPr/>
        </p:nvSpPr>
        <p:spPr>
          <a:xfrm>
            <a:off x="6367883" y="223121"/>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F462D5B-7B3F-679C-3D33-BE998A24FCBC}"/>
              </a:ext>
            </a:extLst>
          </p:cNvPr>
          <p:cNvSpPr/>
          <p:nvPr/>
        </p:nvSpPr>
        <p:spPr>
          <a:xfrm>
            <a:off x="567158" y="223121"/>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734567" y="1781175"/>
            <a:ext cx="11111725" cy="3178175"/>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b="1" dirty="0"/>
              <a:t>R </a:t>
            </a:r>
            <a:r>
              <a:rPr lang="en-US" sz="3200" dirty="0"/>
              <a:t>is a calculator! </a:t>
            </a:r>
            <a:endParaRPr lang="en-US" sz="2800" dirty="0"/>
          </a:p>
        </p:txBody>
      </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result returned here</a:t>
              </a:r>
            </a:p>
            <a:p>
              <a:pPr algn="ctr"/>
              <a:endParaRPr lang="en-US" dirty="0">
                <a:solidFill>
                  <a:schemeClr val="bg1"/>
                </a:solidFill>
              </a:endParaRPr>
            </a:p>
          </p:txBody>
        </p:sp>
        <p:pic>
          <p:nvPicPr>
            <p:cNvPr id="4" name="Picture 3" hidden="1">
              <a:extLst>
                <a:ext uri="{FF2B5EF4-FFF2-40B4-BE49-F238E27FC236}">
                  <a16:creationId xmlns:a16="http://schemas.microsoft.com/office/drawing/2014/main" id="{C13838D1-DF18-F93A-504B-7F19372800D2}"/>
                </a:ext>
              </a:extLst>
            </p:cNvPr>
            <p:cNvPicPr>
              <a:picLocks noChangeAspect="1"/>
            </p:cNvPicPr>
            <p:nvPr/>
          </p:nvPicPr>
          <p:blipFill rotWithShape="1">
            <a:blip r:embed="rId4"/>
            <a:srcRect l="88138" t="12741" r="7673" b="78496"/>
            <a:stretch/>
          </p:blipFill>
          <p:spPr>
            <a:xfrm>
              <a:off x="4933950" y="3579018"/>
              <a:ext cx="150020" cy="204787"/>
            </a:xfrm>
            <a:prstGeom prst="rect">
              <a:avLst/>
            </a:prstGeom>
          </p:spPr>
        </p:pic>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pic>
        <p:nvPicPr>
          <p:cNvPr id="6" name="Picture 5">
            <a:extLst>
              <a:ext uri="{FF2B5EF4-FFF2-40B4-BE49-F238E27FC236}">
                <a16:creationId xmlns:a16="http://schemas.microsoft.com/office/drawing/2014/main" id="{57CD2DB7-390D-65B0-D958-2C863C94DBE4}"/>
              </a:ext>
            </a:extLst>
          </p:cNvPr>
          <p:cNvPicPr>
            <a:picLocks noChangeAspect="1"/>
          </p:cNvPicPr>
          <p:nvPr/>
        </p:nvPicPr>
        <p:blipFill rotWithShape="1">
          <a:blip r:embed="rId4"/>
          <a:srcRect l="88138" t="12741" r="7673" b="78496"/>
          <a:stretch/>
        </p:blipFill>
        <p:spPr>
          <a:xfrm>
            <a:off x="4933951" y="3579020"/>
            <a:ext cx="150020" cy="204787"/>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32" presetClass="emph" presetSubtype="0" repeatCount="3000" fill="hold" nodeType="withEffect">
                                  <p:stCondLst>
                                    <p:cond delay="0"/>
                                  </p:stCondLst>
                                  <p:childTnLst>
                                    <p:animRot by="120000">
                                      <p:cBhvr>
                                        <p:cTn id="12" dur="100" fill="hold">
                                          <p:stCondLst>
                                            <p:cond delay="0"/>
                                          </p:stCondLst>
                                        </p:cTn>
                                        <p:tgtEl>
                                          <p:spTgt spid="6"/>
                                        </p:tgtEl>
                                        <p:attrNameLst>
                                          <p:attrName>r</p:attrName>
                                        </p:attrNameLst>
                                      </p:cBhvr>
                                    </p:animRot>
                                    <p:animRot by="-240000">
                                      <p:cBhvr>
                                        <p:cTn id="13" dur="200" fill="hold">
                                          <p:stCondLst>
                                            <p:cond delay="200"/>
                                          </p:stCondLst>
                                        </p:cTn>
                                        <p:tgtEl>
                                          <p:spTgt spid="6"/>
                                        </p:tgtEl>
                                        <p:attrNameLst>
                                          <p:attrName>r</p:attrName>
                                        </p:attrNameLst>
                                      </p:cBhvr>
                                    </p:animRot>
                                    <p:animRot by="240000">
                                      <p:cBhvr>
                                        <p:cTn id="14" dur="200" fill="hold">
                                          <p:stCondLst>
                                            <p:cond delay="400"/>
                                          </p:stCondLst>
                                        </p:cTn>
                                        <p:tgtEl>
                                          <p:spTgt spid="6"/>
                                        </p:tgtEl>
                                        <p:attrNameLst>
                                          <p:attrName>r</p:attrName>
                                        </p:attrNameLst>
                                      </p:cBhvr>
                                    </p:animRot>
                                    <p:animRot by="-240000">
                                      <p:cBhvr>
                                        <p:cTn id="15" dur="200" fill="hold">
                                          <p:stCondLst>
                                            <p:cond delay="600"/>
                                          </p:stCondLst>
                                        </p:cTn>
                                        <p:tgtEl>
                                          <p:spTgt spid="6"/>
                                        </p:tgtEl>
                                        <p:attrNameLst>
                                          <p:attrName>r</p:attrName>
                                        </p:attrNameLst>
                                      </p:cBhvr>
                                    </p:animRot>
                                    <p:animRot by="120000">
                                      <p:cBhvr>
                                        <p:cTn id="16" dur="200" fill="hold">
                                          <p:stCondLst>
                                            <p:cond delay="800"/>
                                          </p:stCondLst>
                                        </p:cTn>
                                        <p:tgtEl>
                                          <p:spTgt spid="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b="1" dirty="0"/>
              <a:t>Functions: </a:t>
            </a: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Consolas" panose="020B0609020204030204" pitchFamily="49" charset="0"/>
                  <a:ea typeface="Monaco" charset="0"/>
                  <a:cs typeface="Monaco" charset="0"/>
                </a:rPr>
                <a:t>abs</a:t>
              </a:r>
              <a:r>
                <a:rPr lang="en-US" sz="2800" dirty="0">
                  <a:latin typeface="Consolas" panose="020B0609020204030204" pitchFamily="49" charset="0"/>
                  <a:ea typeface="Monaco" charset="0"/>
                  <a:cs typeface="Monaco" charset="0"/>
                </a:rPr>
                <a:t>(</a:t>
              </a:r>
              <a:r>
                <a:rPr lang="en-US" sz="2800" i="1" dirty="0">
                  <a:solidFill>
                    <a:srgbClr val="159BFF"/>
                  </a:solidFill>
                  <a:latin typeface="Consolas" panose="020B0609020204030204" pitchFamily="49" charset="0"/>
                  <a:ea typeface="Monaco" charset="0"/>
                  <a:cs typeface="Monaco" charset="0"/>
                </a:rPr>
                <a:t>-77</a:t>
              </a:r>
              <a:r>
                <a:rPr lang="en-US" sz="2800" dirty="0">
                  <a:latin typeface="Consolas" panose="020B0609020204030204" pitchFamily="49"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31064"/>
                <a:gd name="adj2" fmla="val 73679"/>
                <a:gd name="adj3" fmla="val 16667"/>
              </a:avLst>
            </a:prstGeom>
            <a:solidFill>
              <a:schemeClr val="tx1">
                <a:lumMod val="75000"/>
                <a:lumOff val="2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38663"/>
                <a:gd name="adj2" fmla="val 75251"/>
                <a:gd name="adj3" fmla="val 16667"/>
              </a:avLst>
            </a:prstGeom>
            <a:solidFill>
              <a:srgbClr val="159B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Load data into R and interact with a </a:t>
            </a:r>
            <a:r>
              <a:rPr lang="en-US" sz="3200" dirty="0" err="1"/>
              <a:t>dataframe</a:t>
            </a:r>
            <a:endParaRPr lang="en-US" sz="3200" dirty="0"/>
          </a:p>
        </p:txBody>
      </p:sp>
      <p:sp>
        <p:nvSpPr>
          <p:cNvPr id="3" name="Slide Number Placeholder 2">
            <a:extLst>
              <a:ext uri="{FF2B5EF4-FFF2-40B4-BE49-F238E27FC236}">
                <a16:creationId xmlns:a16="http://schemas.microsoft.com/office/drawing/2014/main" id="{94BD30C1-D215-0540-8FC0-FBC5B6F2D09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1860201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b="1" dirty="0"/>
              <a:t>Objects: </a:t>
            </a:r>
            <a:r>
              <a:rPr lang="en-US" sz="3200" dirty="0"/>
              <a:t>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7EC492"/>
                  </a:solidFill>
                  <a:latin typeface="Consolas" panose="020B0609020204030204" pitchFamily="49" charset="0"/>
                  <a:ea typeface="Monaco" charset="0"/>
                  <a:cs typeface="Monaco" charset="0"/>
                </a:rPr>
                <a:t>sequence_of_10s </a:t>
              </a:r>
              <a:r>
                <a:rPr lang="en-US" sz="2800" dirty="0">
                  <a:latin typeface="Consolas" panose="020B0609020204030204" pitchFamily="49" charset="0"/>
                  <a:ea typeface="Monaco" charset="0"/>
                  <a:cs typeface="Monaco" charset="0"/>
                </a:rPr>
                <a:t>&lt;- </a:t>
              </a:r>
              <a:r>
                <a:rPr lang="en-US" sz="2800" dirty="0">
                  <a:solidFill>
                    <a:srgbClr val="FF2400"/>
                  </a:solidFill>
                  <a:latin typeface="Consolas" panose="020B0609020204030204" pitchFamily="49" charset="0"/>
                  <a:ea typeface="Monaco" charset="0"/>
                  <a:cs typeface="Monaco" charset="0"/>
                </a:rPr>
                <a:t>seq</a:t>
              </a:r>
              <a:r>
                <a:rPr lang="en-US" sz="2800" dirty="0">
                  <a:latin typeface="Consolas" panose="020B0609020204030204" pitchFamily="49" charset="0"/>
                  <a:ea typeface="Monaco" charset="0"/>
                  <a:cs typeface="Monaco" charset="0"/>
                </a:rPr>
                <a:t>(</a:t>
              </a:r>
              <a:r>
                <a:rPr lang="en-US" sz="2800" dirty="0">
                  <a:solidFill>
                    <a:srgbClr val="0070C0"/>
                  </a:solidFill>
                  <a:latin typeface="Consolas" panose="020B0609020204030204" pitchFamily="49" charset="0"/>
                  <a:ea typeface="Monaco" charset="0"/>
                  <a:cs typeface="Monaco" charset="0"/>
                </a:rPr>
                <a:t>from=5, to=150, by=10 </a:t>
              </a:r>
              <a:r>
                <a:rPr lang="en-US" sz="2800" dirty="0">
                  <a:latin typeface="Consolas" panose="020B0609020204030204" pitchFamily="49"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rgbClr val="FF482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rgbClr val="159B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The </a:t>
            </a:r>
            <a:r>
              <a:rPr lang="en-US" sz="3200" b="1" dirty="0"/>
              <a:t>environment</a:t>
            </a:r>
            <a:r>
              <a:rPr lang="en-US" sz="3200" dirty="0"/>
              <a: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277855" y="1991148"/>
            <a:ext cx="2086277" cy="707886"/>
          </a:xfrm>
          <a:prstGeom prst="rect">
            <a:avLst/>
          </a:prstGeom>
        </p:spPr>
        <p:txBody>
          <a:bodyPr wrap="none">
            <a:spAutoFit/>
          </a:bodyPr>
          <a:lstStyle/>
          <a:p>
            <a:pPr algn="ctr"/>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Consolas" panose="020B0609020204030204" pitchFamily="49" charset="0"/>
                </a:rPr>
                <a:t>library</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tidyverse</a:t>
              </a:r>
              <a:r>
                <a:rPr lang="en-US" sz="2400" dirty="0">
                  <a:solidFill>
                    <a:schemeClr val="accent2"/>
                  </a:solidFill>
                  <a:latin typeface="Consolas" panose="020B0609020204030204" pitchFamily="49" charset="0"/>
                </a:rPr>
                <a:t>")</a:t>
              </a:r>
              <a:endParaRPr lang="en-US" sz="2400" dirty="0">
                <a:latin typeface="Consolas" panose="020B0609020204030204" pitchFamily="49" charset="0"/>
              </a:endParaRPr>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Consolas" panose="020B0609020204030204" pitchFamily="49" charset="0"/>
                </a:rPr>
                <a:t>install.packages</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tidyverse</a:t>
              </a:r>
              <a:r>
                <a:rPr lang="en-US" sz="2400" dirty="0">
                  <a:solidFill>
                    <a:schemeClr val="accent2"/>
                  </a:solidFill>
                  <a:latin typeface="Consolas" panose="020B0609020204030204" pitchFamily="49" charset="0"/>
                </a:rPr>
                <a:t>")</a:t>
              </a:r>
              <a:endParaRPr lang="en-US" sz="2400" dirty="0">
                <a:latin typeface="Consolas" panose="020B0609020204030204" pitchFamily="49" charset="0"/>
              </a:endParaRPr>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
        <p:nvSpPr>
          <p:cNvPr id="2" name="Rectangle 1">
            <a:extLst>
              <a:ext uri="{FF2B5EF4-FFF2-40B4-BE49-F238E27FC236}">
                <a16:creationId xmlns:a16="http://schemas.microsoft.com/office/drawing/2014/main" id="{8FE775E3-E925-3155-7AB0-15B6C2A28D32}"/>
              </a:ext>
            </a:extLst>
          </p:cNvPr>
          <p:cNvSpPr/>
          <p:nvPr/>
        </p:nvSpPr>
        <p:spPr>
          <a:xfrm>
            <a:off x="5417820" y="2240280"/>
            <a:ext cx="5913120" cy="164592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8DADFF-B05E-DEF5-4B27-91BB2C8115B6}"/>
              </a:ext>
            </a:extLst>
          </p:cNvPr>
          <p:cNvSpPr/>
          <p:nvPr/>
        </p:nvSpPr>
        <p:spPr>
          <a:xfrm>
            <a:off x="5417820" y="4343955"/>
            <a:ext cx="5913120" cy="164592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095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a:t>
            </a:r>
            <a:r>
              <a:rPr lang="en-US" sz="3200" dirty="0">
                <a:latin typeface="Consolas" panose="020B0609020204030204" pitchFamily="49" charset="0"/>
              </a:rPr>
              <a:t>&lt;-</a:t>
            </a:r>
            <a:r>
              <a:rPr lang="en-US" sz="3200" dirty="0"/>
              <a:t> ).</a:t>
            </a:r>
          </a:p>
          <a:p>
            <a:pPr marL="0" indent="0">
              <a:buNone/>
            </a:pPr>
            <a:r>
              <a:rPr lang="en-US" sz="3200" b="1" dirty="0" err="1"/>
              <a:t>Dataframes</a:t>
            </a:r>
            <a:r>
              <a:rPr lang="en-US" sz="3200" b="1" dirty="0"/>
              <a:t> </a:t>
            </a:r>
            <a:r>
              <a:rPr lang="en-US" sz="3200" dirty="0"/>
              <a:t>are the object types that store tabular data.</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for Reproducible Data Analysis</a:t>
            </a:r>
          </a:p>
        </p:txBody>
      </p:sp>
    </p:spTree>
    <p:extLst>
      <p:ext uri="{BB962C8B-B14F-4D97-AF65-F5344CB8AC3E}">
        <p14:creationId xmlns:p14="http://schemas.microsoft.com/office/powerpoint/2010/main" val="286566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
        <p:nvSpPr>
          <p:cNvPr id="4" name="Slide Number Placeholder 3">
            <a:extLst>
              <a:ext uri="{FF2B5EF4-FFF2-40B4-BE49-F238E27FC236}">
                <a16:creationId xmlns:a16="http://schemas.microsoft.com/office/drawing/2014/main" id="{520CAA86-22B0-A740-8574-9ADE98C4D429}"/>
              </a:ext>
            </a:extLst>
          </p:cNvPr>
          <p:cNvSpPr>
            <a:spLocks noGrp="1"/>
          </p:cNvSpPr>
          <p:nvPr>
            <p:ph type="sldNum" sz="quarter" idx="12"/>
          </p:nvPr>
        </p:nvSpPr>
        <p:spPr/>
        <p:txBody>
          <a:bodyPr/>
          <a:lstStyle/>
          <a:p>
            <a:fld id="{FBFEA71B-C421-F54F-A3C7-C1F2690B2CD4}" type="slidenum">
              <a:rPr lang="en-US" smtClean="0"/>
              <a:t>6</a:t>
            </a:fld>
            <a:endParaRPr lang="en-US"/>
          </a:p>
        </p:txBody>
      </p:sp>
    </p:spTree>
    <p:extLst>
      <p:ext uri="{BB962C8B-B14F-4D97-AF65-F5344CB8AC3E}">
        <p14:creationId xmlns:p14="http://schemas.microsoft.com/office/powerpoint/2010/main" val="27130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59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70000" lnSpcReduction="20000"/>
          </a:bodyPr>
          <a:lstStyle/>
          <a:p>
            <a:pPr marL="0" indent="0">
              <a:buNone/>
            </a:pPr>
            <a:r>
              <a:rPr lang="en-US" sz="4400" dirty="0"/>
              <a:t>Go to </a:t>
            </a:r>
            <a:r>
              <a:rPr lang="en-US" sz="3600" dirty="0">
                <a:solidFill>
                  <a:srgbClr val="0070C0"/>
                </a:solidFill>
                <a:latin typeface="Monaco" charset="0"/>
              </a:rPr>
              <a:t>https://</a:t>
            </a:r>
            <a:r>
              <a:rPr lang="en-US" sz="3600" dirty="0" err="1">
                <a:solidFill>
                  <a:srgbClr val="0070C0"/>
                </a:solidFill>
                <a:latin typeface="Monaco" charset="0"/>
              </a:rPr>
              <a:t>api-r</a:t>
            </a:r>
            <a:r>
              <a:rPr lang="en-US" sz="3600" dirty="0" err="1">
                <a:solidFill>
                  <a:srgbClr val="0070C0"/>
                </a:solidFill>
                <a:latin typeface="Monaco" charset="0"/>
                <a:ea typeface="Monaco" charset="0"/>
                <a:cs typeface="Monaco" charset="0"/>
              </a:rPr>
              <a:t>.cloud</a:t>
            </a:r>
            <a:r>
              <a:rPr lang="en-US" sz="4400" dirty="0"/>
              <a:t> in your browser and log in using the username and password provided in the course email. </a:t>
            </a:r>
          </a:p>
          <a:p>
            <a:pPr marL="0" indent="0">
              <a:buNone/>
            </a:pPr>
            <a:endParaRPr lang="en-US" sz="4400" dirty="0"/>
          </a:p>
          <a:p>
            <a:pPr marL="0" indent="0">
              <a:buNone/>
            </a:pPr>
            <a:r>
              <a:rPr lang="en-US" sz="4400" dirty="0"/>
              <a:t>Click “thumbs up” in zoom once you see the RStudio panes.</a:t>
            </a:r>
          </a:p>
          <a:p>
            <a:pPr marL="0" indent="0">
              <a:buNone/>
            </a:pPr>
            <a:endParaRPr lang="en-US" sz="4400" dirty="0"/>
          </a:p>
          <a:p>
            <a:pPr marL="0" indent="0">
              <a:buNone/>
            </a:pPr>
            <a:r>
              <a:rPr lang="en-US" sz="4400" dirty="0"/>
              <a:t>If you can’t access the site click “thumbs down” and we will set you up in a backup configuration shortly.</a:t>
            </a:r>
            <a:endParaRPr lang="en-US" sz="2400" dirty="0"/>
          </a:p>
        </p:txBody>
      </p:sp>
    </p:spTree>
    <p:extLst>
      <p:ext uri="{BB962C8B-B14F-4D97-AF65-F5344CB8AC3E}">
        <p14:creationId xmlns:p14="http://schemas.microsoft.com/office/powerpoint/2010/main" val="29320521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20032</TotalTime>
  <Words>3694</Words>
  <Application>Microsoft Office PowerPoint</Application>
  <PresentationFormat>Widescreen</PresentationFormat>
  <Paragraphs>377</Paragraphs>
  <Slides>34</Slides>
  <Notes>34</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Monaco</vt:lpstr>
      <vt:lpstr>Tw Cen MT</vt:lpstr>
      <vt:lpstr>Tw Cen MT Condensed</vt:lpstr>
      <vt:lpstr>Wingdings</vt:lpstr>
      <vt:lpstr>Wingdings 3</vt:lpstr>
      <vt:lpstr>Integral</vt:lpstr>
      <vt:lpstr> A RefResher in Laboratory Statistics: Using R in Validations and Verifications</vt:lpstr>
      <vt:lpstr>PowerPoint Presentation</vt:lpstr>
      <vt:lpstr>Getting Oriented to R </vt:lpstr>
      <vt:lpstr>PowerPoint Presentation</vt:lpstr>
      <vt:lpstr>R for Reproducible Data Analysis</vt:lpstr>
      <vt:lpstr>Replication vs Reproduction</vt:lpstr>
      <vt:lpstr>PowerPoint Presentation</vt:lpstr>
      <vt:lpstr>Getting Started with RStudio</vt:lpstr>
      <vt:lpstr>Your Turn #1</vt:lpstr>
      <vt:lpstr>PowerPoint Presentation</vt:lpstr>
      <vt:lpstr>PowerPoint Presentation</vt:lpstr>
      <vt:lpstr>PowerPoint Presentation</vt:lpstr>
      <vt:lpstr>PowerPoint Presentation</vt:lpstr>
      <vt:lpstr>PowerPoint Presentation</vt:lpstr>
      <vt:lpstr>PowerPoint Presentation</vt:lpstr>
      <vt:lpstr>Your Turn #2</vt:lpstr>
      <vt:lpstr>The Basics of Coding </vt:lpstr>
      <vt:lpstr>The Basics of Coding:  Calculation</vt:lpstr>
      <vt:lpstr>The Basics of Coding:  Functions</vt:lpstr>
      <vt:lpstr>Putting Functions to Work</vt:lpstr>
      <vt:lpstr>The Basics of Coding:  Objects</vt:lpstr>
      <vt:lpstr>Checking the contents of an object</vt:lpstr>
      <vt:lpstr>Bending objects to your will</vt:lpstr>
      <vt:lpstr>Dataframes:  Beyond the Vector</vt:lpstr>
      <vt:lpstr>Your Turn #3 </vt:lpstr>
      <vt:lpstr>PowerPoint Presentation</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642</cp:revision>
  <cp:lastPrinted>2019-02-19T22:36:37Z</cp:lastPrinted>
  <dcterms:created xsi:type="dcterms:W3CDTF">2018-02-01T22:00:01Z</dcterms:created>
  <dcterms:modified xsi:type="dcterms:W3CDTF">2024-11-06T21:38:55Z</dcterms:modified>
</cp:coreProperties>
</file>